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1455" r:id="rId3"/>
    <p:sldId id="1487" r:id="rId4"/>
    <p:sldId id="1459" r:id="rId5"/>
    <p:sldId id="1414" r:id="rId6"/>
    <p:sldId id="1451" r:id="rId7"/>
    <p:sldId id="1453" r:id="rId8"/>
    <p:sldId id="1400" r:id="rId9"/>
    <p:sldId id="1456" r:id="rId10"/>
    <p:sldId id="1460" r:id="rId11"/>
    <p:sldId id="1462" r:id="rId12"/>
    <p:sldId id="1491" r:id="rId13"/>
    <p:sldId id="1492" r:id="rId14"/>
    <p:sldId id="1464" r:id="rId15"/>
    <p:sldId id="1478" r:id="rId16"/>
    <p:sldId id="1465" r:id="rId17"/>
    <p:sldId id="1466" r:id="rId18"/>
    <p:sldId id="1467" r:id="rId19"/>
    <p:sldId id="1468" r:id="rId20"/>
    <p:sldId id="1469" r:id="rId21"/>
    <p:sldId id="1470" r:id="rId22"/>
    <p:sldId id="1471" r:id="rId23"/>
    <p:sldId id="1472" r:id="rId24"/>
    <p:sldId id="1473" r:id="rId25"/>
    <p:sldId id="1474" r:id="rId26"/>
    <p:sldId id="1475" r:id="rId27"/>
    <p:sldId id="290" r:id="rId28"/>
    <p:sldId id="291" r:id="rId29"/>
    <p:sldId id="293" r:id="rId30"/>
    <p:sldId id="352" r:id="rId31"/>
    <p:sldId id="1490" r:id="rId32"/>
    <p:sldId id="301" r:id="rId33"/>
    <p:sldId id="1495" r:id="rId34"/>
    <p:sldId id="1496" r:id="rId35"/>
    <p:sldId id="1497" r:id="rId36"/>
    <p:sldId id="359" r:id="rId37"/>
    <p:sldId id="361" r:id="rId38"/>
    <p:sldId id="354" r:id="rId39"/>
    <p:sldId id="1493" r:id="rId40"/>
    <p:sldId id="323" r:id="rId41"/>
    <p:sldId id="1494" r:id="rId42"/>
    <p:sldId id="1480" r:id="rId43"/>
    <p:sldId id="366" r:id="rId44"/>
    <p:sldId id="367" r:id="rId45"/>
    <p:sldId id="365" r:id="rId46"/>
    <p:sldId id="368" r:id="rId47"/>
    <p:sldId id="369" r:id="rId48"/>
    <p:sldId id="370" r:id="rId49"/>
    <p:sldId id="371" r:id="rId50"/>
    <p:sldId id="372" r:id="rId51"/>
    <p:sldId id="302" r:id="rId52"/>
    <p:sldId id="1479" r:id="rId53"/>
    <p:sldId id="1481" r:id="rId54"/>
    <p:sldId id="1498" r:id="rId55"/>
    <p:sldId id="1482" r:id="rId56"/>
    <p:sldId id="1484" r:id="rId57"/>
    <p:sldId id="1486" r:id="rId58"/>
    <p:sldId id="1457" r:id="rId59"/>
    <p:sldId id="1489" r:id="rId6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DC"/>
    <a:srgbClr val="FF9900"/>
    <a:srgbClr val="70AD47"/>
    <a:srgbClr val="FFFFFF"/>
    <a:srgbClr val="E9E9E9"/>
    <a:srgbClr val="0499FF"/>
    <a:srgbClr val="C8A200"/>
    <a:srgbClr val="F2C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40" autoAdjust="0"/>
    <p:restoredTop sz="97020"/>
  </p:normalViewPr>
  <p:slideViewPr>
    <p:cSldViewPr>
      <p:cViewPr varScale="1">
        <p:scale>
          <a:sx n="73" d="100"/>
          <a:sy n="73" d="100"/>
        </p:scale>
        <p:origin x="-762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30" d="100"/>
          <a:sy n="130" d="100"/>
        </p:scale>
        <p:origin x="4888" y="20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8D7C1-0E38-3B46-9BE7-A887A54C5625}" type="datetimeFigureOut">
              <a:rPr lang="it-IT" smtClean="0"/>
              <a:pPr/>
              <a:t>14/11/2023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DB40C-EA9A-104A-B584-BF55D4ABE05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04605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DB40C-EA9A-104A-B584-BF55D4ABE055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9622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5DB40C-EA9A-104A-B584-BF55D4ABE055}" type="slidenum">
              <a:rPr lang="it-IT" smtClean="0"/>
              <a:pPr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2171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6B86614-824E-98A5-648D-5609723E93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3708F8D9-1D97-0E04-F8EC-014DEE2FA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A3DE6D47-47B8-F06F-48C5-D795BCC1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1C573-ADA6-47EE-B49B-CCD015CC7C86}" type="datetimeFigureOut">
              <a:rPr lang="it-IT" smtClean="0"/>
              <a:pPr/>
              <a:t>14/11/2023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27E0BF96-C4F5-B75D-BB3F-6B82C0CA3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3EB2A260-4E4A-84FC-178E-63D822296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1E14-97BC-4627-B19E-98684086AF5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52515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96D009B-5FD7-3A52-D4C3-167F3872F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C708AC97-BCFD-1A63-496A-1FB42F54F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18020967-52CA-B691-28BF-65636A0FA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1C573-ADA6-47EE-B49B-CCD015CC7C86}" type="datetimeFigureOut">
              <a:rPr lang="it-IT" smtClean="0"/>
              <a:pPr/>
              <a:t>14/11/2023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CCC71EC3-C7A1-534D-DCFC-F16007E1E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FAEFAAAA-0E31-1532-B58B-853259333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1E14-97BC-4627-B19E-98684086AF5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66603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92D5D10B-E871-CFE6-D811-4613D40B0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F1CE344D-7961-CD04-793B-1B13607DE8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E853D47E-B46A-43BC-1E69-486CD8AA7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1C573-ADA6-47EE-B49B-CCD015CC7C86}" type="datetimeFigureOut">
              <a:rPr lang="it-IT" smtClean="0"/>
              <a:pPr/>
              <a:t>14/11/2023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48CFAD03-C7CC-2D82-B566-8CF8948E6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4AFEBC7-4DB1-CF30-EECF-4E14B20DC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1E14-97BC-4627-B19E-98684086AF5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76721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BCFF52A-C7B7-DAC5-2364-46A26FD46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9D298425-7C08-9F7A-853F-31E79E82C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872D3E0C-74D2-0682-6F62-70952328B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1C573-ADA6-47EE-B49B-CCD015CC7C86}" type="datetimeFigureOut">
              <a:rPr lang="it-IT" smtClean="0"/>
              <a:pPr/>
              <a:t>14/11/2023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2EEBEB2A-6F29-4571-E35B-EDFB6A78B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4CAEA55-AEB5-DCB6-4209-B8AAE12FA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1E14-97BC-4627-B19E-98684086AF5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94517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8072AEF-77D9-56E6-7E91-4F943DBAA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BC7CAA4D-09BA-9D03-F9C4-085F38D6D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EC2EF5E2-C31A-A473-51B3-610B18441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1C573-ADA6-47EE-B49B-CCD015CC7C86}" type="datetimeFigureOut">
              <a:rPr lang="it-IT" smtClean="0"/>
              <a:pPr/>
              <a:t>14/11/2023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3BE778D5-396C-9257-1260-DF0E2AC78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E0023D5-7B86-B4EC-5E71-87A319BE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1E14-97BC-4627-B19E-98684086AF5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65046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5D2B734-F053-1B49-7174-8BE1EA318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DA248D2A-1EAE-C7C3-2BBB-471457588A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E98D6A83-D623-B178-439E-1EEF87EBD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CBC4AF25-DB4D-60CC-881B-30F275DEE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1C573-ADA6-47EE-B49B-CCD015CC7C86}" type="datetimeFigureOut">
              <a:rPr lang="it-IT" smtClean="0"/>
              <a:pPr/>
              <a:t>14/11/2023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84EBD057-FCE9-85F5-1BF3-CE3E516E2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01C5FA18-0F4E-44D6-7102-CBF4004DE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1E14-97BC-4627-B19E-98684086AF5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76277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38B9BC8-2C9B-C5DB-98F4-93D4C1A1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98BDFD98-68C6-54EE-490F-B3281C88F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94362021-8202-3D05-F292-E6CC5112B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B1C1051E-886F-19BF-D141-E8A1489E6B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64E5B5D9-F4F4-F599-138B-018B40EA1B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1F39A6BB-6165-2C21-6E33-C32F26B9A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1C573-ADA6-47EE-B49B-CCD015CC7C86}" type="datetimeFigureOut">
              <a:rPr lang="it-IT" smtClean="0"/>
              <a:pPr/>
              <a:t>14/11/2023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D71CEF38-7C9B-A0EA-BEA7-BA220A8EA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58DC161B-9F8F-BC5B-5F38-864511CF9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1E14-97BC-4627-B19E-98684086AF5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4566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70BE849-647D-3A31-90B6-AC548AA3F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CF79237D-3F41-8F82-88AF-932898917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1C573-ADA6-47EE-B49B-CCD015CC7C86}" type="datetimeFigureOut">
              <a:rPr lang="it-IT" smtClean="0"/>
              <a:pPr/>
              <a:t>14/11/2023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0CE6EF44-8105-87B7-DA19-C11BF16C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CB8779D2-CB79-0AAB-F767-E017A8E41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1E14-97BC-4627-B19E-98684086AF5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04619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BBD56E50-F3AB-8A90-5295-E98EFC4F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1C573-ADA6-47EE-B49B-CCD015CC7C86}" type="datetimeFigureOut">
              <a:rPr lang="it-IT" smtClean="0"/>
              <a:pPr/>
              <a:t>14/11/2023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C7586601-5412-94C9-E11A-CE9B98352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43A34846-950F-2D84-3575-0BCD6073F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1E14-97BC-4627-B19E-98684086AF5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94951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D3B38A6-EB66-2701-D176-E1B256849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B75DF7CF-C9EF-2F6D-D2A0-AFBB71C9D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47F4572E-7F1D-EE28-233E-B7EAC0F8C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1C5974CD-1695-2C4E-4E95-06C8CD1E4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1C573-ADA6-47EE-B49B-CCD015CC7C86}" type="datetimeFigureOut">
              <a:rPr lang="it-IT" smtClean="0"/>
              <a:pPr/>
              <a:t>14/11/2023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4DD60AAD-AEF3-83A8-8EF4-9CBAE677E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3012F73A-E72F-485D-381C-8B1194B13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1E14-97BC-4627-B19E-98684086AF5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96870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19FE899-1D58-49CE-3BD9-847F19BB9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C7AE5D66-9E42-5D23-8FF6-5E7C3DEE9B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EEFCC241-6BF3-6CED-4AA1-91FD7088AA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EFC83978-8F85-1ED8-59AA-27167AA81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1C573-ADA6-47EE-B49B-CCD015CC7C86}" type="datetimeFigureOut">
              <a:rPr lang="it-IT" smtClean="0"/>
              <a:pPr/>
              <a:t>14/11/2023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DA0EABD8-385B-CA3E-FBBF-1543717F8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405A994E-7349-3157-F0E2-716244A9E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61E14-97BC-4627-B19E-98684086AF5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32892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85F8B7F7-7FB7-42BB-7283-47FC9CA1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3CCEDB99-DAA1-CE4D-1DFA-1FE4BFD63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761B8163-384F-89EB-7DC5-FC01C2FB1F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1C573-ADA6-47EE-B49B-CCD015CC7C86}" type="datetimeFigureOut">
              <a:rPr lang="it-IT" smtClean="0"/>
              <a:pPr/>
              <a:t>14/11/2023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9F9F4300-009B-058A-6597-9E1F96640C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3DAF334F-FB9F-BCB6-CF61-7BD502AD5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61E14-97BC-4627-B19E-98684086AF5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76888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consilium.europa.eu/it/policies/air-quality" TargetMode="External"/><Relationship Id="rId4" Type="http://schemas.openxmlformats.org/officeDocument/2006/relationships/hyperlink" Target="https://environment.ec.europa.eu/topics/air_it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BFEF2B07-C9F2-8267-A8C9-A1C2D0F1D8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04800"/>
            <a:ext cx="10515600" cy="1963221"/>
          </a:xfrm>
          <a:solidFill>
            <a:srgbClr val="FFFFFF">
              <a:alpha val="80000"/>
            </a:srgbClr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Qualità dell’Aria a Gubbio</a:t>
            </a:r>
            <a:br>
              <a:rPr lang="it-IT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</a:br>
            <a:r>
              <a:rPr lang="it-IT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10 Anni di Monitoraggio</a:t>
            </a:r>
            <a:endParaRPr lang="it-IT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2" charset="0"/>
              <a:ea typeface="+mn-ea"/>
              <a:cs typeface="+mn-cs"/>
            </a:endParaRPr>
          </a:p>
        </p:txBody>
      </p:sp>
      <p:grpSp>
        <p:nvGrpSpPr>
          <p:cNvPr id="5" name="Group 11">
            <a:extLst>
              <a:ext uri="{FF2B5EF4-FFF2-40B4-BE49-F238E27FC236}">
                <a16:creationId xmlns:a16="http://schemas.microsoft.com/office/drawing/2014/main" xmlns="" id="{4108A73E-1FBE-9DED-8184-79EAD6CE5B2D}"/>
              </a:ext>
            </a:extLst>
          </p:cNvPr>
          <p:cNvGrpSpPr>
            <a:grpSpLocks/>
          </p:cNvGrpSpPr>
          <p:nvPr/>
        </p:nvGrpSpPr>
        <p:grpSpPr bwMode="auto">
          <a:xfrm>
            <a:off x="269295" y="5295383"/>
            <a:ext cx="2814209" cy="1316038"/>
            <a:chOff x="2123728" y="836712"/>
            <a:chExt cx="5544615" cy="2592287"/>
          </a:xfrm>
        </p:grpSpPr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xmlns="" id="{A26678E9-8A3B-25AA-8339-AB80CC0BF0B8}"/>
                </a:ext>
              </a:extLst>
            </p:cNvPr>
            <p:cNvSpPr/>
            <p:nvPr/>
          </p:nvSpPr>
          <p:spPr>
            <a:xfrm>
              <a:off x="2123728" y="836712"/>
              <a:ext cx="5544615" cy="2592287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xmlns="" id="{38848FBE-0587-5318-862A-5231411C03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471" y="1099715"/>
              <a:ext cx="4649130" cy="2066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xmlns="" id="{7708F6F8-8A4F-61E7-309C-8483B84BBEB9}"/>
              </a:ext>
            </a:extLst>
          </p:cNvPr>
          <p:cNvGrpSpPr/>
          <p:nvPr/>
        </p:nvGrpSpPr>
        <p:grpSpPr>
          <a:xfrm>
            <a:off x="9108498" y="5295382"/>
            <a:ext cx="2814209" cy="1316038"/>
            <a:chOff x="3657600" y="5295382"/>
            <a:chExt cx="2814209" cy="1316038"/>
          </a:xfrm>
        </p:grpSpPr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xmlns="" id="{0198A92B-5E22-ED7F-70FA-FAD432FF33CA}"/>
                </a:ext>
              </a:extLst>
            </p:cNvPr>
            <p:cNvSpPr/>
            <p:nvPr/>
          </p:nvSpPr>
          <p:spPr bwMode="auto">
            <a:xfrm>
              <a:off x="3657600" y="5295382"/>
              <a:ext cx="2814209" cy="1316038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1026" name="Picture 2" descr="Il Sistema nazionale per la protezione dell'ambiente (SNPA) | Agenzia  provinciale per l'ambiente e la tutela del clima | Provincia autonoma di  Bolzano - Alto Adige">
              <a:extLst>
                <a:ext uri="{FF2B5EF4-FFF2-40B4-BE49-F238E27FC236}">
                  <a16:creationId xmlns:a16="http://schemas.microsoft.com/office/drawing/2014/main" xmlns="" id="{27ACBA7F-2B7F-7931-0C13-4BA20A031A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8783" y="5387364"/>
              <a:ext cx="1811841" cy="1132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A9EB2732-822C-A0EA-AF50-1BBBE2FF8A77}"/>
              </a:ext>
            </a:extLst>
          </p:cNvPr>
          <p:cNvSpPr txBox="1">
            <a:spLocks/>
          </p:cNvSpPr>
          <p:nvPr/>
        </p:nvSpPr>
        <p:spPr>
          <a:xfrm>
            <a:off x="3972897" y="5785880"/>
            <a:ext cx="4246206" cy="692020"/>
          </a:xfrm>
          <a:prstGeom prst="rect">
            <a:avLst/>
          </a:prstGeom>
          <a:solidFill>
            <a:srgbClr val="FFFFFF">
              <a:alpha val="80000"/>
            </a:srgbClr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Marco Vecchiocattivi</a:t>
            </a:r>
          </a:p>
        </p:txBody>
      </p:sp>
    </p:spTree>
    <p:extLst>
      <p:ext uri="{BB962C8B-B14F-4D97-AF65-F5344CB8AC3E}">
        <p14:creationId xmlns:p14="http://schemas.microsoft.com/office/powerpoint/2010/main" xmlns="" val="846930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BFEF2B07-C9F2-8267-A8C9-A1C2D0F1D8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422037"/>
            <a:ext cx="10515600" cy="1184574"/>
          </a:xfrm>
          <a:solidFill>
            <a:srgbClr val="FFFFFF">
              <a:alpha val="80000"/>
            </a:srgbClr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Come è l’aria a Gubbio?</a:t>
            </a:r>
          </a:p>
        </p:txBody>
      </p:sp>
    </p:spTree>
    <p:extLst>
      <p:ext uri="{BB962C8B-B14F-4D97-AF65-F5344CB8AC3E}">
        <p14:creationId xmlns:p14="http://schemas.microsoft.com/office/powerpoint/2010/main" xmlns="" val="1169819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BFEF2B07-C9F2-8267-A8C9-A1C2D0F1D8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7165" y="275945"/>
            <a:ext cx="8897670" cy="662302"/>
          </a:xfrm>
          <a:solidFill>
            <a:srgbClr val="FFFFFF">
              <a:alpha val="80000"/>
            </a:srgbClr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Qualità dell'Aria a Gubbio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01BEDD9-8C7F-FE9D-AA2F-B5DA16D406A7}"/>
              </a:ext>
            </a:extLst>
          </p:cNvPr>
          <p:cNvGrpSpPr/>
          <p:nvPr/>
        </p:nvGrpSpPr>
        <p:grpSpPr>
          <a:xfrm>
            <a:off x="1728249" y="1330719"/>
            <a:ext cx="10257210" cy="5375076"/>
            <a:chOff x="1728249" y="1330719"/>
            <a:chExt cx="10257210" cy="5375076"/>
          </a:xfrm>
        </p:grpSpPr>
        <p:sp>
          <p:nvSpPr>
            <p:cNvPr id="7" name="Rettangolo con angoli arrotondati 6">
              <a:extLst>
                <a:ext uri="{FF2B5EF4-FFF2-40B4-BE49-F238E27FC236}">
                  <a16:creationId xmlns:a16="http://schemas.microsoft.com/office/drawing/2014/main" xmlns="" id="{6B462F50-0FA6-03B9-7026-DE0FE6BEBA73}"/>
                </a:ext>
              </a:extLst>
            </p:cNvPr>
            <p:cNvSpPr/>
            <p:nvPr/>
          </p:nvSpPr>
          <p:spPr>
            <a:xfrm>
              <a:off x="1728249" y="193475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2012</a:t>
              </a:r>
            </a:p>
          </p:txBody>
        </p:sp>
        <p:sp>
          <p:nvSpPr>
            <p:cNvPr id="8" name="Rettangolo con angoli arrotondati 7">
              <a:extLst>
                <a:ext uri="{FF2B5EF4-FFF2-40B4-BE49-F238E27FC236}">
                  <a16:creationId xmlns:a16="http://schemas.microsoft.com/office/drawing/2014/main" xmlns="" id="{37529018-58F2-1583-E1A2-8B98F0B656E9}"/>
                </a:ext>
              </a:extLst>
            </p:cNvPr>
            <p:cNvSpPr/>
            <p:nvPr/>
          </p:nvSpPr>
          <p:spPr>
            <a:xfrm>
              <a:off x="2662930" y="193475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2013</a:t>
              </a:r>
            </a:p>
          </p:txBody>
        </p:sp>
        <p:sp>
          <p:nvSpPr>
            <p:cNvPr id="10" name="Rettangolo con angoli arrotondati 9">
              <a:extLst>
                <a:ext uri="{FF2B5EF4-FFF2-40B4-BE49-F238E27FC236}">
                  <a16:creationId xmlns:a16="http://schemas.microsoft.com/office/drawing/2014/main" xmlns="" id="{9F19E649-88F1-DDCE-94B3-EE63D1EDA827}"/>
                </a:ext>
              </a:extLst>
            </p:cNvPr>
            <p:cNvSpPr/>
            <p:nvPr/>
          </p:nvSpPr>
          <p:spPr>
            <a:xfrm>
              <a:off x="3597611" y="193475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2014</a:t>
              </a:r>
            </a:p>
          </p:txBody>
        </p:sp>
        <p:sp>
          <p:nvSpPr>
            <p:cNvPr id="11" name="Rettangolo con angoli arrotondati 10">
              <a:extLst>
                <a:ext uri="{FF2B5EF4-FFF2-40B4-BE49-F238E27FC236}">
                  <a16:creationId xmlns:a16="http://schemas.microsoft.com/office/drawing/2014/main" xmlns="" id="{CF6A3832-AC3E-16CF-5E0D-CE6894A1B1DC}"/>
                </a:ext>
              </a:extLst>
            </p:cNvPr>
            <p:cNvSpPr/>
            <p:nvPr/>
          </p:nvSpPr>
          <p:spPr>
            <a:xfrm>
              <a:off x="4532292" y="193475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2015</a:t>
              </a:r>
            </a:p>
          </p:txBody>
        </p:sp>
        <p:sp>
          <p:nvSpPr>
            <p:cNvPr id="12" name="Rettangolo con angoli arrotondati 11">
              <a:extLst>
                <a:ext uri="{FF2B5EF4-FFF2-40B4-BE49-F238E27FC236}">
                  <a16:creationId xmlns:a16="http://schemas.microsoft.com/office/drawing/2014/main" xmlns="" id="{E42D5AC3-04FA-5F16-BD9A-A6D17BA4F4A6}"/>
                </a:ext>
              </a:extLst>
            </p:cNvPr>
            <p:cNvSpPr/>
            <p:nvPr/>
          </p:nvSpPr>
          <p:spPr>
            <a:xfrm>
              <a:off x="5466973" y="193475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2016</a:t>
              </a:r>
            </a:p>
          </p:txBody>
        </p:sp>
        <p:sp>
          <p:nvSpPr>
            <p:cNvPr id="13" name="Rettangolo con angoli arrotondati 12">
              <a:extLst>
                <a:ext uri="{FF2B5EF4-FFF2-40B4-BE49-F238E27FC236}">
                  <a16:creationId xmlns:a16="http://schemas.microsoft.com/office/drawing/2014/main" xmlns="" id="{C5274EBC-D927-9B6D-9582-353B900D5C36}"/>
                </a:ext>
              </a:extLst>
            </p:cNvPr>
            <p:cNvSpPr/>
            <p:nvPr/>
          </p:nvSpPr>
          <p:spPr>
            <a:xfrm>
              <a:off x="6401654" y="193475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2017</a:t>
              </a:r>
            </a:p>
          </p:txBody>
        </p:sp>
        <p:sp>
          <p:nvSpPr>
            <p:cNvPr id="14" name="Rettangolo con angoli arrotondati 13">
              <a:extLst>
                <a:ext uri="{FF2B5EF4-FFF2-40B4-BE49-F238E27FC236}">
                  <a16:creationId xmlns:a16="http://schemas.microsoft.com/office/drawing/2014/main" xmlns="" id="{1FB290DD-E01F-98E8-A01B-29A5EE7A3196}"/>
                </a:ext>
              </a:extLst>
            </p:cNvPr>
            <p:cNvSpPr/>
            <p:nvPr/>
          </p:nvSpPr>
          <p:spPr>
            <a:xfrm>
              <a:off x="7336335" y="193475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2018</a:t>
              </a:r>
            </a:p>
          </p:txBody>
        </p:sp>
        <p:sp>
          <p:nvSpPr>
            <p:cNvPr id="15" name="Rettangolo con angoli arrotondati 14">
              <a:extLst>
                <a:ext uri="{FF2B5EF4-FFF2-40B4-BE49-F238E27FC236}">
                  <a16:creationId xmlns:a16="http://schemas.microsoft.com/office/drawing/2014/main" xmlns="" id="{F18965E7-4721-DD6F-A06A-6EAC67F3A01C}"/>
                </a:ext>
              </a:extLst>
            </p:cNvPr>
            <p:cNvSpPr/>
            <p:nvPr/>
          </p:nvSpPr>
          <p:spPr>
            <a:xfrm>
              <a:off x="8271016" y="193475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2019</a:t>
              </a:r>
            </a:p>
          </p:txBody>
        </p:sp>
        <p:sp>
          <p:nvSpPr>
            <p:cNvPr id="16" name="Rettangolo con angoli arrotondati 15">
              <a:extLst>
                <a:ext uri="{FF2B5EF4-FFF2-40B4-BE49-F238E27FC236}">
                  <a16:creationId xmlns:a16="http://schemas.microsoft.com/office/drawing/2014/main" xmlns="" id="{84E4D3FE-B370-CC0F-F952-801C9410E184}"/>
                </a:ext>
              </a:extLst>
            </p:cNvPr>
            <p:cNvSpPr/>
            <p:nvPr/>
          </p:nvSpPr>
          <p:spPr>
            <a:xfrm>
              <a:off x="9205697" y="193475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2020</a:t>
              </a:r>
            </a:p>
          </p:txBody>
        </p:sp>
        <p:sp>
          <p:nvSpPr>
            <p:cNvPr id="17" name="Rettangolo con angoli arrotondati 16">
              <a:extLst>
                <a:ext uri="{FF2B5EF4-FFF2-40B4-BE49-F238E27FC236}">
                  <a16:creationId xmlns:a16="http://schemas.microsoft.com/office/drawing/2014/main" xmlns="" id="{CF4760FB-546B-49FF-65D6-65A6417CDF23}"/>
                </a:ext>
              </a:extLst>
            </p:cNvPr>
            <p:cNvSpPr/>
            <p:nvPr/>
          </p:nvSpPr>
          <p:spPr>
            <a:xfrm>
              <a:off x="10140378" y="1934757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2021</a:t>
              </a:r>
            </a:p>
          </p:txBody>
        </p:sp>
        <p:sp>
          <p:nvSpPr>
            <p:cNvPr id="28" name="Rettangolo con angoli arrotondati 27">
              <a:extLst>
                <a:ext uri="{FF2B5EF4-FFF2-40B4-BE49-F238E27FC236}">
                  <a16:creationId xmlns:a16="http://schemas.microsoft.com/office/drawing/2014/main" xmlns="" id="{244FC1BC-CE1D-C26F-8A3C-A6D6B400FEE2}"/>
                </a:ext>
              </a:extLst>
            </p:cNvPr>
            <p:cNvSpPr/>
            <p:nvPr/>
          </p:nvSpPr>
          <p:spPr>
            <a:xfrm>
              <a:off x="11075057" y="193475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2022</a:t>
              </a:r>
            </a:p>
          </p:txBody>
        </p:sp>
        <p:sp>
          <p:nvSpPr>
            <p:cNvPr id="29" name="Rettangolo con angoli arrotondati 28">
              <a:extLst>
                <a:ext uri="{FF2B5EF4-FFF2-40B4-BE49-F238E27FC236}">
                  <a16:creationId xmlns:a16="http://schemas.microsoft.com/office/drawing/2014/main" xmlns="" id="{A35CA543-D026-6999-6B52-6B9C250EC99E}"/>
                </a:ext>
              </a:extLst>
            </p:cNvPr>
            <p:cNvSpPr/>
            <p:nvPr/>
          </p:nvSpPr>
          <p:spPr>
            <a:xfrm>
              <a:off x="1728249" y="1330719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2012</a:t>
              </a:r>
            </a:p>
          </p:txBody>
        </p:sp>
        <p:sp>
          <p:nvSpPr>
            <p:cNvPr id="30" name="Rettangolo con angoli arrotondati 29">
              <a:extLst>
                <a:ext uri="{FF2B5EF4-FFF2-40B4-BE49-F238E27FC236}">
                  <a16:creationId xmlns:a16="http://schemas.microsoft.com/office/drawing/2014/main" xmlns="" id="{BC4B3A81-16C7-303C-4435-489F5D035965}"/>
                </a:ext>
              </a:extLst>
            </p:cNvPr>
            <p:cNvSpPr/>
            <p:nvPr/>
          </p:nvSpPr>
          <p:spPr>
            <a:xfrm>
              <a:off x="2662930" y="1330719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2013</a:t>
              </a:r>
            </a:p>
          </p:txBody>
        </p:sp>
        <p:sp>
          <p:nvSpPr>
            <p:cNvPr id="31" name="Rettangolo con angoli arrotondati 30">
              <a:extLst>
                <a:ext uri="{FF2B5EF4-FFF2-40B4-BE49-F238E27FC236}">
                  <a16:creationId xmlns:a16="http://schemas.microsoft.com/office/drawing/2014/main" xmlns="" id="{7B4E4628-618F-1F19-8E6D-7F52D961AE7E}"/>
                </a:ext>
              </a:extLst>
            </p:cNvPr>
            <p:cNvSpPr/>
            <p:nvPr/>
          </p:nvSpPr>
          <p:spPr>
            <a:xfrm>
              <a:off x="3597611" y="1330719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2014</a:t>
              </a:r>
            </a:p>
          </p:txBody>
        </p:sp>
        <p:sp>
          <p:nvSpPr>
            <p:cNvPr id="32" name="Rettangolo con angoli arrotondati 31">
              <a:extLst>
                <a:ext uri="{FF2B5EF4-FFF2-40B4-BE49-F238E27FC236}">
                  <a16:creationId xmlns:a16="http://schemas.microsoft.com/office/drawing/2014/main" xmlns="" id="{427FABB1-22E3-F410-FA28-B31598C4E0B2}"/>
                </a:ext>
              </a:extLst>
            </p:cNvPr>
            <p:cNvSpPr/>
            <p:nvPr/>
          </p:nvSpPr>
          <p:spPr>
            <a:xfrm>
              <a:off x="4532292" y="1330719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2015</a:t>
              </a:r>
            </a:p>
          </p:txBody>
        </p:sp>
        <p:sp>
          <p:nvSpPr>
            <p:cNvPr id="33" name="Rettangolo con angoli arrotondati 32">
              <a:extLst>
                <a:ext uri="{FF2B5EF4-FFF2-40B4-BE49-F238E27FC236}">
                  <a16:creationId xmlns:a16="http://schemas.microsoft.com/office/drawing/2014/main" xmlns="" id="{4A98065E-BC1A-A123-4D22-631978349482}"/>
                </a:ext>
              </a:extLst>
            </p:cNvPr>
            <p:cNvSpPr/>
            <p:nvPr/>
          </p:nvSpPr>
          <p:spPr>
            <a:xfrm>
              <a:off x="5466973" y="1330719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2016</a:t>
              </a:r>
            </a:p>
          </p:txBody>
        </p:sp>
        <p:sp>
          <p:nvSpPr>
            <p:cNvPr id="34" name="Rettangolo con angoli arrotondati 33">
              <a:extLst>
                <a:ext uri="{FF2B5EF4-FFF2-40B4-BE49-F238E27FC236}">
                  <a16:creationId xmlns:a16="http://schemas.microsoft.com/office/drawing/2014/main" xmlns="" id="{387AD4D1-7438-80F9-F70F-3EB26B11905F}"/>
                </a:ext>
              </a:extLst>
            </p:cNvPr>
            <p:cNvSpPr/>
            <p:nvPr/>
          </p:nvSpPr>
          <p:spPr>
            <a:xfrm>
              <a:off x="6401654" y="1330719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2017</a:t>
              </a:r>
            </a:p>
          </p:txBody>
        </p:sp>
        <p:sp>
          <p:nvSpPr>
            <p:cNvPr id="35" name="Rettangolo con angoli arrotondati 34">
              <a:extLst>
                <a:ext uri="{FF2B5EF4-FFF2-40B4-BE49-F238E27FC236}">
                  <a16:creationId xmlns:a16="http://schemas.microsoft.com/office/drawing/2014/main" xmlns="" id="{FD65A6D3-CA20-EC86-6566-EDCACDAA0AB9}"/>
                </a:ext>
              </a:extLst>
            </p:cNvPr>
            <p:cNvSpPr/>
            <p:nvPr/>
          </p:nvSpPr>
          <p:spPr>
            <a:xfrm>
              <a:off x="7336335" y="1330719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2018</a:t>
              </a:r>
            </a:p>
          </p:txBody>
        </p:sp>
        <p:sp>
          <p:nvSpPr>
            <p:cNvPr id="36" name="Rettangolo con angoli arrotondati 35">
              <a:extLst>
                <a:ext uri="{FF2B5EF4-FFF2-40B4-BE49-F238E27FC236}">
                  <a16:creationId xmlns:a16="http://schemas.microsoft.com/office/drawing/2014/main" xmlns="" id="{FB6883DC-86A6-08B6-4E5D-E6F83C9EB033}"/>
                </a:ext>
              </a:extLst>
            </p:cNvPr>
            <p:cNvSpPr/>
            <p:nvPr/>
          </p:nvSpPr>
          <p:spPr>
            <a:xfrm>
              <a:off x="8271016" y="1330719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2019</a:t>
              </a:r>
            </a:p>
          </p:txBody>
        </p:sp>
        <p:sp>
          <p:nvSpPr>
            <p:cNvPr id="37" name="Rettangolo con angoli arrotondati 36">
              <a:extLst>
                <a:ext uri="{FF2B5EF4-FFF2-40B4-BE49-F238E27FC236}">
                  <a16:creationId xmlns:a16="http://schemas.microsoft.com/office/drawing/2014/main" xmlns="" id="{83E3DE14-6E25-3B0A-836D-32F2C06246C7}"/>
                </a:ext>
              </a:extLst>
            </p:cNvPr>
            <p:cNvSpPr/>
            <p:nvPr/>
          </p:nvSpPr>
          <p:spPr>
            <a:xfrm>
              <a:off x="9205697" y="1330719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2020</a:t>
              </a:r>
            </a:p>
          </p:txBody>
        </p:sp>
        <p:sp>
          <p:nvSpPr>
            <p:cNvPr id="38" name="Rettangolo con angoli arrotondati 37">
              <a:extLst>
                <a:ext uri="{FF2B5EF4-FFF2-40B4-BE49-F238E27FC236}">
                  <a16:creationId xmlns:a16="http://schemas.microsoft.com/office/drawing/2014/main" xmlns="" id="{7FBAD5EF-5946-FA60-413B-99C0AB603CB7}"/>
                </a:ext>
              </a:extLst>
            </p:cNvPr>
            <p:cNvSpPr/>
            <p:nvPr/>
          </p:nvSpPr>
          <p:spPr>
            <a:xfrm>
              <a:off x="10140378" y="1330719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2021</a:t>
              </a:r>
            </a:p>
          </p:txBody>
        </p:sp>
        <p:sp>
          <p:nvSpPr>
            <p:cNvPr id="39" name="Rettangolo con angoli arrotondati 38">
              <a:extLst>
                <a:ext uri="{FF2B5EF4-FFF2-40B4-BE49-F238E27FC236}">
                  <a16:creationId xmlns:a16="http://schemas.microsoft.com/office/drawing/2014/main" xmlns="" id="{B7B4B629-A4E3-E836-9241-05FFD68EA3B6}"/>
                </a:ext>
              </a:extLst>
            </p:cNvPr>
            <p:cNvSpPr/>
            <p:nvPr/>
          </p:nvSpPr>
          <p:spPr>
            <a:xfrm>
              <a:off x="11075057" y="1330719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2022</a:t>
              </a:r>
            </a:p>
          </p:txBody>
        </p:sp>
        <p:sp>
          <p:nvSpPr>
            <p:cNvPr id="40" name="Rettangolo con angoli arrotondati 39">
              <a:extLst>
                <a:ext uri="{FF2B5EF4-FFF2-40B4-BE49-F238E27FC236}">
                  <a16:creationId xmlns:a16="http://schemas.microsoft.com/office/drawing/2014/main" xmlns="" id="{71347131-B222-A751-505A-48E95B2ABE51}"/>
                </a:ext>
              </a:extLst>
            </p:cNvPr>
            <p:cNvSpPr/>
            <p:nvPr/>
          </p:nvSpPr>
          <p:spPr>
            <a:xfrm>
              <a:off x="1728249" y="2538795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2012</a:t>
              </a:r>
            </a:p>
          </p:txBody>
        </p:sp>
        <p:sp>
          <p:nvSpPr>
            <p:cNvPr id="41" name="Rettangolo con angoli arrotondati 40">
              <a:extLst>
                <a:ext uri="{FF2B5EF4-FFF2-40B4-BE49-F238E27FC236}">
                  <a16:creationId xmlns:a16="http://schemas.microsoft.com/office/drawing/2014/main" xmlns="" id="{9CDE6B95-F89E-C2E6-D043-38625FFC0E72}"/>
                </a:ext>
              </a:extLst>
            </p:cNvPr>
            <p:cNvSpPr/>
            <p:nvPr/>
          </p:nvSpPr>
          <p:spPr>
            <a:xfrm>
              <a:off x="2662930" y="2538795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2013</a:t>
              </a:r>
            </a:p>
          </p:txBody>
        </p:sp>
        <p:sp>
          <p:nvSpPr>
            <p:cNvPr id="42" name="Rettangolo con angoli arrotondati 41">
              <a:extLst>
                <a:ext uri="{FF2B5EF4-FFF2-40B4-BE49-F238E27FC236}">
                  <a16:creationId xmlns:a16="http://schemas.microsoft.com/office/drawing/2014/main" xmlns="" id="{B6DBB429-13B6-3E77-59F7-7BC57431026A}"/>
                </a:ext>
              </a:extLst>
            </p:cNvPr>
            <p:cNvSpPr/>
            <p:nvPr/>
          </p:nvSpPr>
          <p:spPr>
            <a:xfrm>
              <a:off x="3597611" y="2538795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2014</a:t>
              </a:r>
            </a:p>
          </p:txBody>
        </p:sp>
        <p:sp>
          <p:nvSpPr>
            <p:cNvPr id="43" name="Rettangolo con angoli arrotondati 42">
              <a:extLst>
                <a:ext uri="{FF2B5EF4-FFF2-40B4-BE49-F238E27FC236}">
                  <a16:creationId xmlns:a16="http://schemas.microsoft.com/office/drawing/2014/main" xmlns="" id="{F848F341-6C61-828C-B8E8-DD883E426F67}"/>
                </a:ext>
              </a:extLst>
            </p:cNvPr>
            <p:cNvSpPr/>
            <p:nvPr/>
          </p:nvSpPr>
          <p:spPr>
            <a:xfrm>
              <a:off x="4532292" y="2538795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2015</a:t>
              </a:r>
            </a:p>
          </p:txBody>
        </p:sp>
        <p:sp>
          <p:nvSpPr>
            <p:cNvPr id="44" name="Rettangolo con angoli arrotondati 43">
              <a:extLst>
                <a:ext uri="{FF2B5EF4-FFF2-40B4-BE49-F238E27FC236}">
                  <a16:creationId xmlns:a16="http://schemas.microsoft.com/office/drawing/2014/main" xmlns="" id="{7ABEE58D-7F07-5846-7FAB-1CECF5B6BBA1}"/>
                </a:ext>
              </a:extLst>
            </p:cNvPr>
            <p:cNvSpPr/>
            <p:nvPr/>
          </p:nvSpPr>
          <p:spPr>
            <a:xfrm>
              <a:off x="5466973" y="2538795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2016</a:t>
              </a:r>
            </a:p>
          </p:txBody>
        </p:sp>
        <p:sp>
          <p:nvSpPr>
            <p:cNvPr id="45" name="Rettangolo con angoli arrotondati 44">
              <a:extLst>
                <a:ext uri="{FF2B5EF4-FFF2-40B4-BE49-F238E27FC236}">
                  <a16:creationId xmlns:a16="http://schemas.microsoft.com/office/drawing/2014/main" xmlns="" id="{0FDFA2A7-922A-EEF6-D920-0C517B5B4CD0}"/>
                </a:ext>
              </a:extLst>
            </p:cNvPr>
            <p:cNvSpPr/>
            <p:nvPr/>
          </p:nvSpPr>
          <p:spPr>
            <a:xfrm>
              <a:off x="6401654" y="2538795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2017</a:t>
              </a:r>
            </a:p>
          </p:txBody>
        </p:sp>
        <p:sp>
          <p:nvSpPr>
            <p:cNvPr id="46" name="Rettangolo con angoli arrotondati 45">
              <a:extLst>
                <a:ext uri="{FF2B5EF4-FFF2-40B4-BE49-F238E27FC236}">
                  <a16:creationId xmlns:a16="http://schemas.microsoft.com/office/drawing/2014/main" xmlns="" id="{64AA7C23-2494-9B36-51EA-82AE4F3C2D15}"/>
                </a:ext>
              </a:extLst>
            </p:cNvPr>
            <p:cNvSpPr/>
            <p:nvPr/>
          </p:nvSpPr>
          <p:spPr>
            <a:xfrm>
              <a:off x="7336335" y="2538795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2018</a:t>
              </a:r>
            </a:p>
          </p:txBody>
        </p:sp>
        <p:sp>
          <p:nvSpPr>
            <p:cNvPr id="47" name="Rettangolo con angoli arrotondati 46">
              <a:extLst>
                <a:ext uri="{FF2B5EF4-FFF2-40B4-BE49-F238E27FC236}">
                  <a16:creationId xmlns:a16="http://schemas.microsoft.com/office/drawing/2014/main" xmlns="" id="{B9C9BC31-9695-8C8D-CAEF-A95235A7C2E6}"/>
                </a:ext>
              </a:extLst>
            </p:cNvPr>
            <p:cNvSpPr/>
            <p:nvPr/>
          </p:nvSpPr>
          <p:spPr>
            <a:xfrm>
              <a:off x="8271016" y="2538795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2019</a:t>
              </a:r>
            </a:p>
          </p:txBody>
        </p:sp>
        <p:sp>
          <p:nvSpPr>
            <p:cNvPr id="48" name="Rettangolo con angoli arrotondati 47">
              <a:extLst>
                <a:ext uri="{FF2B5EF4-FFF2-40B4-BE49-F238E27FC236}">
                  <a16:creationId xmlns:a16="http://schemas.microsoft.com/office/drawing/2014/main" xmlns="" id="{62F29630-7FE3-79A8-97C3-585E08E056B5}"/>
                </a:ext>
              </a:extLst>
            </p:cNvPr>
            <p:cNvSpPr/>
            <p:nvPr/>
          </p:nvSpPr>
          <p:spPr>
            <a:xfrm>
              <a:off x="9205697" y="2538795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2020</a:t>
              </a:r>
            </a:p>
          </p:txBody>
        </p:sp>
        <p:sp>
          <p:nvSpPr>
            <p:cNvPr id="49" name="Rettangolo con angoli arrotondati 48">
              <a:extLst>
                <a:ext uri="{FF2B5EF4-FFF2-40B4-BE49-F238E27FC236}">
                  <a16:creationId xmlns:a16="http://schemas.microsoft.com/office/drawing/2014/main" xmlns="" id="{6EA70456-5D40-E993-8DD7-127DE6DE91E1}"/>
                </a:ext>
              </a:extLst>
            </p:cNvPr>
            <p:cNvSpPr/>
            <p:nvPr/>
          </p:nvSpPr>
          <p:spPr>
            <a:xfrm>
              <a:off x="10140378" y="2538795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2021</a:t>
              </a:r>
            </a:p>
          </p:txBody>
        </p:sp>
        <p:sp>
          <p:nvSpPr>
            <p:cNvPr id="50" name="Rettangolo con angoli arrotondati 49">
              <a:extLst>
                <a:ext uri="{FF2B5EF4-FFF2-40B4-BE49-F238E27FC236}">
                  <a16:creationId xmlns:a16="http://schemas.microsoft.com/office/drawing/2014/main" xmlns="" id="{5AF32F91-B217-0678-FCF2-86213E64B7C5}"/>
                </a:ext>
              </a:extLst>
            </p:cNvPr>
            <p:cNvSpPr/>
            <p:nvPr/>
          </p:nvSpPr>
          <p:spPr>
            <a:xfrm>
              <a:off x="11075057" y="2538795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2022</a:t>
              </a:r>
            </a:p>
          </p:txBody>
        </p:sp>
        <p:sp>
          <p:nvSpPr>
            <p:cNvPr id="51" name="Rettangolo con angoli arrotondati 50">
              <a:extLst>
                <a:ext uri="{FF2B5EF4-FFF2-40B4-BE49-F238E27FC236}">
                  <a16:creationId xmlns:a16="http://schemas.microsoft.com/office/drawing/2014/main" xmlns="" id="{BB8284C0-0F2E-C298-03ED-A7FE388217FF}"/>
                </a:ext>
              </a:extLst>
            </p:cNvPr>
            <p:cNvSpPr/>
            <p:nvPr/>
          </p:nvSpPr>
          <p:spPr>
            <a:xfrm>
              <a:off x="1732311" y="3137867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2012</a:t>
              </a:r>
            </a:p>
          </p:txBody>
        </p:sp>
        <p:sp>
          <p:nvSpPr>
            <p:cNvPr id="52" name="Rettangolo con angoli arrotondati 51">
              <a:extLst>
                <a:ext uri="{FF2B5EF4-FFF2-40B4-BE49-F238E27FC236}">
                  <a16:creationId xmlns:a16="http://schemas.microsoft.com/office/drawing/2014/main" xmlns="" id="{EC11CD02-FA02-BBF7-FD8A-47D7FDAAEFBD}"/>
                </a:ext>
              </a:extLst>
            </p:cNvPr>
            <p:cNvSpPr/>
            <p:nvPr/>
          </p:nvSpPr>
          <p:spPr>
            <a:xfrm>
              <a:off x="2666992" y="3137867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2013</a:t>
              </a:r>
            </a:p>
          </p:txBody>
        </p:sp>
        <p:sp>
          <p:nvSpPr>
            <p:cNvPr id="53" name="Rettangolo con angoli arrotondati 52">
              <a:extLst>
                <a:ext uri="{FF2B5EF4-FFF2-40B4-BE49-F238E27FC236}">
                  <a16:creationId xmlns:a16="http://schemas.microsoft.com/office/drawing/2014/main" xmlns="" id="{0018FE52-2BA7-C92F-5189-CCD1A7D58869}"/>
                </a:ext>
              </a:extLst>
            </p:cNvPr>
            <p:cNvSpPr/>
            <p:nvPr/>
          </p:nvSpPr>
          <p:spPr>
            <a:xfrm>
              <a:off x="3601673" y="3137867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2014</a:t>
              </a:r>
            </a:p>
          </p:txBody>
        </p:sp>
        <p:sp>
          <p:nvSpPr>
            <p:cNvPr id="54" name="Rettangolo con angoli arrotondati 53">
              <a:extLst>
                <a:ext uri="{FF2B5EF4-FFF2-40B4-BE49-F238E27FC236}">
                  <a16:creationId xmlns:a16="http://schemas.microsoft.com/office/drawing/2014/main" xmlns="" id="{93994A60-741E-EEAE-DDCA-EC67018ACCC7}"/>
                </a:ext>
              </a:extLst>
            </p:cNvPr>
            <p:cNvSpPr/>
            <p:nvPr/>
          </p:nvSpPr>
          <p:spPr>
            <a:xfrm>
              <a:off x="4536354" y="3137867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2015</a:t>
              </a:r>
            </a:p>
          </p:txBody>
        </p:sp>
        <p:sp>
          <p:nvSpPr>
            <p:cNvPr id="55" name="Rettangolo con angoli arrotondati 54">
              <a:extLst>
                <a:ext uri="{FF2B5EF4-FFF2-40B4-BE49-F238E27FC236}">
                  <a16:creationId xmlns:a16="http://schemas.microsoft.com/office/drawing/2014/main" xmlns="" id="{49029EDE-2694-7723-0999-361C2523C278}"/>
                </a:ext>
              </a:extLst>
            </p:cNvPr>
            <p:cNvSpPr/>
            <p:nvPr/>
          </p:nvSpPr>
          <p:spPr>
            <a:xfrm>
              <a:off x="5471035" y="3137867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2016</a:t>
              </a:r>
            </a:p>
          </p:txBody>
        </p:sp>
        <p:sp>
          <p:nvSpPr>
            <p:cNvPr id="56" name="Rettangolo con angoli arrotondati 55">
              <a:extLst>
                <a:ext uri="{FF2B5EF4-FFF2-40B4-BE49-F238E27FC236}">
                  <a16:creationId xmlns:a16="http://schemas.microsoft.com/office/drawing/2014/main" xmlns="" id="{DD64DF27-8D67-2172-1022-C2931D752444}"/>
                </a:ext>
              </a:extLst>
            </p:cNvPr>
            <p:cNvSpPr/>
            <p:nvPr/>
          </p:nvSpPr>
          <p:spPr>
            <a:xfrm>
              <a:off x="6405716" y="3137867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2017</a:t>
              </a:r>
            </a:p>
          </p:txBody>
        </p:sp>
        <p:sp>
          <p:nvSpPr>
            <p:cNvPr id="57" name="Rettangolo con angoli arrotondati 56">
              <a:extLst>
                <a:ext uri="{FF2B5EF4-FFF2-40B4-BE49-F238E27FC236}">
                  <a16:creationId xmlns:a16="http://schemas.microsoft.com/office/drawing/2014/main" xmlns="" id="{2510148F-92BF-88CD-59E4-5A8CEE914908}"/>
                </a:ext>
              </a:extLst>
            </p:cNvPr>
            <p:cNvSpPr/>
            <p:nvPr/>
          </p:nvSpPr>
          <p:spPr>
            <a:xfrm>
              <a:off x="7340397" y="3137867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2018</a:t>
              </a:r>
            </a:p>
          </p:txBody>
        </p:sp>
        <p:sp>
          <p:nvSpPr>
            <p:cNvPr id="58" name="Rettangolo con angoli arrotondati 57">
              <a:extLst>
                <a:ext uri="{FF2B5EF4-FFF2-40B4-BE49-F238E27FC236}">
                  <a16:creationId xmlns:a16="http://schemas.microsoft.com/office/drawing/2014/main" xmlns="" id="{16A4646C-C45F-4EC7-3719-2555D04CBC41}"/>
                </a:ext>
              </a:extLst>
            </p:cNvPr>
            <p:cNvSpPr/>
            <p:nvPr/>
          </p:nvSpPr>
          <p:spPr>
            <a:xfrm>
              <a:off x="8275078" y="3137867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2019</a:t>
              </a:r>
            </a:p>
          </p:txBody>
        </p:sp>
        <p:sp>
          <p:nvSpPr>
            <p:cNvPr id="59" name="Rettangolo con angoli arrotondati 58">
              <a:extLst>
                <a:ext uri="{FF2B5EF4-FFF2-40B4-BE49-F238E27FC236}">
                  <a16:creationId xmlns:a16="http://schemas.microsoft.com/office/drawing/2014/main" xmlns="" id="{31177D87-A080-C50F-8122-C1B374D500C4}"/>
                </a:ext>
              </a:extLst>
            </p:cNvPr>
            <p:cNvSpPr/>
            <p:nvPr/>
          </p:nvSpPr>
          <p:spPr>
            <a:xfrm>
              <a:off x="9209759" y="3137867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2020</a:t>
              </a:r>
            </a:p>
          </p:txBody>
        </p:sp>
        <p:sp>
          <p:nvSpPr>
            <p:cNvPr id="60" name="Rettangolo con angoli arrotondati 59">
              <a:extLst>
                <a:ext uri="{FF2B5EF4-FFF2-40B4-BE49-F238E27FC236}">
                  <a16:creationId xmlns:a16="http://schemas.microsoft.com/office/drawing/2014/main" xmlns="" id="{3C60FCEB-68FB-89CB-45B6-BAB84BC1EFA0}"/>
                </a:ext>
              </a:extLst>
            </p:cNvPr>
            <p:cNvSpPr/>
            <p:nvPr/>
          </p:nvSpPr>
          <p:spPr>
            <a:xfrm>
              <a:off x="10144440" y="3137867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2021</a:t>
              </a:r>
            </a:p>
          </p:txBody>
        </p:sp>
        <p:sp>
          <p:nvSpPr>
            <p:cNvPr id="61" name="Rettangolo con angoli arrotondati 60">
              <a:extLst>
                <a:ext uri="{FF2B5EF4-FFF2-40B4-BE49-F238E27FC236}">
                  <a16:creationId xmlns:a16="http://schemas.microsoft.com/office/drawing/2014/main" xmlns="" id="{7D51CC70-8DB2-70E5-F60A-31D06EDA7D2E}"/>
                </a:ext>
              </a:extLst>
            </p:cNvPr>
            <p:cNvSpPr/>
            <p:nvPr/>
          </p:nvSpPr>
          <p:spPr>
            <a:xfrm>
              <a:off x="11079119" y="3137867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2022</a:t>
              </a:r>
            </a:p>
          </p:txBody>
        </p:sp>
        <p:sp>
          <p:nvSpPr>
            <p:cNvPr id="62" name="Rettangolo con angoli arrotondati 61">
              <a:extLst>
                <a:ext uri="{FF2B5EF4-FFF2-40B4-BE49-F238E27FC236}">
                  <a16:creationId xmlns:a16="http://schemas.microsoft.com/office/drawing/2014/main" xmlns="" id="{45DABD30-F3D4-7FF7-5482-129FB433169B}"/>
                </a:ext>
              </a:extLst>
            </p:cNvPr>
            <p:cNvSpPr/>
            <p:nvPr/>
          </p:nvSpPr>
          <p:spPr>
            <a:xfrm>
              <a:off x="1736373" y="3736939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2012</a:t>
              </a:r>
            </a:p>
          </p:txBody>
        </p:sp>
        <p:sp>
          <p:nvSpPr>
            <p:cNvPr id="63" name="Rettangolo con angoli arrotondati 62">
              <a:extLst>
                <a:ext uri="{FF2B5EF4-FFF2-40B4-BE49-F238E27FC236}">
                  <a16:creationId xmlns:a16="http://schemas.microsoft.com/office/drawing/2014/main" xmlns="" id="{9C371553-19B1-A13F-3C3F-A0AE8E115850}"/>
                </a:ext>
              </a:extLst>
            </p:cNvPr>
            <p:cNvSpPr/>
            <p:nvPr/>
          </p:nvSpPr>
          <p:spPr>
            <a:xfrm>
              <a:off x="2671054" y="3736939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2013</a:t>
              </a:r>
            </a:p>
          </p:txBody>
        </p:sp>
        <p:sp>
          <p:nvSpPr>
            <p:cNvPr id="64" name="Rettangolo con angoli arrotondati 63">
              <a:extLst>
                <a:ext uri="{FF2B5EF4-FFF2-40B4-BE49-F238E27FC236}">
                  <a16:creationId xmlns:a16="http://schemas.microsoft.com/office/drawing/2014/main" xmlns="" id="{16DA39B6-B13A-D893-AC79-995B5A6403D1}"/>
                </a:ext>
              </a:extLst>
            </p:cNvPr>
            <p:cNvSpPr/>
            <p:nvPr/>
          </p:nvSpPr>
          <p:spPr>
            <a:xfrm>
              <a:off x="3605735" y="3736939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2014</a:t>
              </a:r>
            </a:p>
          </p:txBody>
        </p:sp>
        <p:sp>
          <p:nvSpPr>
            <p:cNvPr id="65" name="Rettangolo con angoli arrotondati 64">
              <a:extLst>
                <a:ext uri="{FF2B5EF4-FFF2-40B4-BE49-F238E27FC236}">
                  <a16:creationId xmlns:a16="http://schemas.microsoft.com/office/drawing/2014/main" xmlns="" id="{7FB68E1D-7B85-1C94-37D9-A5A77CDF0C82}"/>
                </a:ext>
              </a:extLst>
            </p:cNvPr>
            <p:cNvSpPr/>
            <p:nvPr/>
          </p:nvSpPr>
          <p:spPr>
            <a:xfrm>
              <a:off x="4540416" y="3736939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2015</a:t>
              </a:r>
            </a:p>
          </p:txBody>
        </p:sp>
        <p:sp>
          <p:nvSpPr>
            <p:cNvPr id="66" name="Rettangolo con angoli arrotondati 65">
              <a:extLst>
                <a:ext uri="{FF2B5EF4-FFF2-40B4-BE49-F238E27FC236}">
                  <a16:creationId xmlns:a16="http://schemas.microsoft.com/office/drawing/2014/main" xmlns="" id="{0AD1EB19-C07E-7802-9318-E1E4BA86A4BA}"/>
                </a:ext>
              </a:extLst>
            </p:cNvPr>
            <p:cNvSpPr/>
            <p:nvPr/>
          </p:nvSpPr>
          <p:spPr>
            <a:xfrm>
              <a:off x="5475097" y="3736939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2016</a:t>
              </a:r>
            </a:p>
          </p:txBody>
        </p:sp>
        <p:sp>
          <p:nvSpPr>
            <p:cNvPr id="67" name="Rettangolo con angoli arrotondati 66">
              <a:extLst>
                <a:ext uri="{FF2B5EF4-FFF2-40B4-BE49-F238E27FC236}">
                  <a16:creationId xmlns:a16="http://schemas.microsoft.com/office/drawing/2014/main" xmlns="" id="{22CDC8AC-63F3-7E6B-2DC8-CF2CEDE4B60E}"/>
                </a:ext>
              </a:extLst>
            </p:cNvPr>
            <p:cNvSpPr/>
            <p:nvPr/>
          </p:nvSpPr>
          <p:spPr>
            <a:xfrm>
              <a:off x="6409778" y="3736939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2017</a:t>
              </a:r>
            </a:p>
          </p:txBody>
        </p:sp>
        <p:sp>
          <p:nvSpPr>
            <p:cNvPr id="68" name="Rettangolo con angoli arrotondati 67">
              <a:extLst>
                <a:ext uri="{FF2B5EF4-FFF2-40B4-BE49-F238E27FC236}">
                  <a16:creationId xmlns:a16="http://schemas.microsoft.com/office/drawing/2014/main" xmlns="" id="{5EF16BD2-2730-C4FB-7915-4DE0E2C28277}"/>
                </a:ext>
              </a:extLst>
            </p:cNvPr>
            <p:cNvSpPr/>
            <p:nvPr/>
          </p:nvSpPr>
          <p:spPr>
            <a:xfrm>
              <a:off x="7344459" y="3736939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2018</a:t>
              </a:r>
            </a:p>
          </p:txBody>
        </p:sp>
        <p:sp>
          <p:nvSpPr>
            <p:cNvPr id="69" name="Rettangolo con angoli arrotondati 68">
              <a:extLst>
                <a:ext uri="{FF2B5EF4-FFF2-40B4-BE49-F238E27FC236}">
                  <a16:creationId xmlns:a16="http://schemas.microsoft.com/office/drawing/2014/main" xmlns="" id="{22F3A836-86DF-5948-E47C-432DF00A649C}"/>
                </a:ext>
              </a:extLst>
            </p:cNvPr>
            <p:cNvSpPr/>
            <p:nvPr/>
          </p:nvSpPr>
          <p:spPr>
            <a:xfrm>
              <a:off x="8279140" y="3736939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2019</a:t>
              </a:r>
            </a:p>
          </p:txBody>
        </p:sp>
        <p:sp>
          <p:nvSpPr>
            <p:cNvPr id="70" name="Rettangolo con angoli arrotondati 69">
              <a:extLst>
                <a:ext uri="{FF2B5EF4-FFF2-40B4-BE49-F238E27FC236}">
                  <a16:creationId xmlns:a16="http://schemas.microsoft.com/office/drawing/2014/main" xmlns="" id="{80C02909-6876-8FE9-615F-3177C29E3911}"/>
                </a:ext>
              </a:extLst>
            </p:cNvPr>
            <p:cNvSpPr/>
            <p:nvPr/>
          </p:nvSpPr>
          <p:spPr>
            <a:xfrm>
              <a:off x="9213821" y="3736939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2020</a:t>
              </a:r>
            </a:p>
          </p:txBody>
        </p:sp>
        <p:sp>
          <p:nvSpPr>
            <p:cNvPr id="71" name="Rettangolo con angoli arrotondati 70">
              <a:extLst>
                <a:ext uri="{FF2B5EF4-FFF2-40B4-BE49-F238E27FC236}">
                  <a16:creationId xmlns:a16="http://schemas.microsoft.com/office/drawing/2014/main" xmlns="" id="{BE4A9A60-8E6D-CC27-857F-CFC9C34DF272}"/>
                </a:ext>
              </a:extLst>
            </p:cNvPr>
            <p:cNvSpPr/>
            <p:nvPr/>
          </p:nvSpPr>
          <p:spPr>
            <a:xfrm>
              <a:off x="10148502" y="3736939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2021</a:t>
              </a:r>
            </a:p>
          </p:txBody>
        </p:sp>
        <p:sp>
          <p:nvSpPr>
            <p:cNvPr id="72" name="Rettangolo con angoli arrotondati 71">
              <a:extLst>
                <a:ext uri="{FF2B5EF4-FFF2-40B4-BE49-F238E27FC236}">
                  <a16:creationId xmlns:a16="http://schemas.microsoft.com/office/drawing/2014/main" xmlns="" id="{8F19BAB3-4F29-5D1B-A887-D855F862CA7F}"/>
                </a:ext>
              </a:extLst>
            </p:cNvPr>
            <p:cNvSpPr/>
            <p:nvPr/>
          </p:nvSpPr>
          <p:spPr>
            <a:xfrm>
              <a:off x="11083181" y="3736939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2022</a:t>
              </a:r>
            </a:p>
          </p:txBody>
        </p:sp>
        <p:sp>
          <p:nvSpPr>
            <p:cNvPr id="73" name="Rettangolo con angoli arrotondati 72">
              <a:extLst>
                <a:ext uri="{FF2B5EF4-FFF2-40B4-BE49-F238E27FC236}">
                  <a16:creationId xmlns:a16="http://schemas.microsoft.com/office/drawing/2014/main" xmlns="" id="{5BC6941F-4773-517B-FAED-419D41AF655C}"/>
                </a:ext>
              </a:extLst>
            </p:cNvPr>
            <p:cNvSpPr/>
            <p:nvPr/>
          </p:nvSpPr>
          <p:spPr>
            <a:xfrm>
              <a:off x="1740435" y="4336011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2012</a:t>
              </a:r>
            </a:p>
          </p:txBody>
        </p:sp>
        <p:sp>
          <p:nvSpPr>
            <p:cNvPr id="74" name="Rettangolo con angoli arrotondati 73">
              <a:extLst>
                <a:ext uri="{FF2B5EF4-FFF2-40B4-BE49-F238E27FC236}">
                  <a16:creationId xmlns:a16="http://schemas.microsoft.com/office/drawing/2014/main" xmlns="" id="{0E6A1EDA-B51A-8E32-0D98-9C0393A8F798}"/>
                </a:ext>
              </a:extLst>
            </p:cNvPr>
            <p:cNvSpPr/>
            <p:nvPr/>
          </p:nvSpPr>
          <p:spPr>
            <a:xfrm>
              <a:off x="2675116" y="4336011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2013</a:t>
              </a:r>
            </a:p>
          </p:txBody>
        </p:sp>
        <p:sp>
          <p:nvSpPr>
            <p:cNvPr id="75" name="Rettangolo con angoli arrotondati 74">
              <a:extLst>
                <a:ext uri="{FF2B5EF4-FFF2-40B4-BE49-F238E27FC236}">
                  <a16:creationId xmlns:a16="http://schemas.microsoft.com/office/drawing/2014/main" xmlns="" id="{5A4B60DA-DC66-C971-76CC-C190B2E2AB09}"/>
                </a:ext>
              </a:extLst>
            </p:cNvPr>
            <p:cNvSpPr/>
            <p:nvPr/>
          </p:nvSpPr>
          <p:spPr>
            <a:xfrm>
              <a:off x="3609797" y="4336011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2014</a:t>
              </a:r>
            </a:p>
          </p:txBody>
        </p:sp>
        <p:sp>
          <p:nvSpPr>
            <p:cNvPr id="76" name="Rettangolo con angoli arrotondati 75">
              <a:extLst>
                <a:ext uri="{FF2B5EF4-FFF2-40B4-BE49-F238E27FC236}">
                  <a16:creationId xmlns:a16="http://schemas.microsoft.com/office/drawing/2014/main" xmlns="" id="{07CC606E-89BA-D49E-A0D3-09153F82278B}"/>
                </a:ext>
              </a:extLst>
            </p:cNvPr>
            <p:cNvSpPr/>
            <p:nvPr/>
          </p:nvSpPr>
          <p:spPr>
            <a:xfrm>
              <a:off x="4544478" y="4336011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2015</a:t>
              </a:r>
            </a:p>
          </p:txBody>
        </p:sp>
        <p:sp>
          <p:nvSpPr>
            <p:cNvPr id="77" name="Rettangolo con angoli arrotondati 76">
              <a:extLst>
                <a:ext uri="{FF2B5EF4-FFF2-40B4-BE49-F238E27FC236}">
                  <a16:creationId xmlns:a16="http://schemas.microsoft.com/office/drawing/2014/main" xmlns="" id="{DF649C46-8E49-6654-F9F8-390750B53420}"/>
                </a:ext>
              </a:extLst>
            </p:cNvPr>
            <p:cNvSpPr/>
            <p:nvPr/>
          </p:nvSpPr>
          <p:spPr>
            <a:xfrm>
              <a:off x="5479159" y="4336011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2016</a:t>
              </a:r>
            </a:p>
          </p:txBody>
        </p:sp>
        <p:sp>
          <p:nvSpPr>
            <p:cNvPr id="78" name="Rettangolo con angoli arrotondati 77">
              <a:extLst>
                <a:ext uri="{FF2B5EF4-FFF2-40B4-BE49-F238E27FC236}">
                  <a16:creationId xmlns:a16="http://schemas.microsoft.com/office/drawing/2014/main" xmlns="" id="{665522AA-5996-85A5-2BBF-0B9D37869A58}"/>
                </a:ext>
              </a:extLst>
            </p:cNvPr>
            <p:cNvSpPr/>
            <p:nvPr/>
          </p:nvSpPr>
          <p:spPr>
            <a:xfrm>
              <a:off x="6413840" y="4336011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2017</a:t>
              </a:r>
            </a:p>
          </p:txBody>
        </p:sp>
        <p:sp>
          <p:nvSpPr>
            <p:cNvPr id="79" name="Rettangolo con angoli arrotondati 78">
              <a:extLst>
                <a:ext uri="{FF2B5EF4-FFF2-40B4-BE49-F238E27FC236}">
                  <a16:creationId xmlns:a16="http://schemas.microsoft.com/office/drawing/2014/main" xmlns="" id="{20471A98-8AF7-07E8-FECE-AFE9B067479F}"/>
                </a:ext>
              </a:extLst>
            </p:cNvPr>
            <p:cNvSpPr/>
            <p:nvPr/>
          </p:nvSpPr>
          <p:spPr>
            <a:xfrm>
              <a:off x="7348521" y="4336011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2018</a:t>
              </a:r>
            </a:p>
          </p:txBody>
        </p:sp>
        <p:sp>
          <p:nvSpPr>
            <p:cNvPr id="80" name="Rettangolo con angoli arrotondati 79">
              <a:extLst>
                <a:ext uri="{FF2B5EF4-FFF2-40B4-BE49-F238E27FC236}">
                  <a16:creationId xmlns:a16="http://schemas.microsoft.com/office/drawing/2014/main" xmlns="" id="{5297EA63-0FCD-50AB-FCCF-60631CDC4A98}"/>
                </a:ext>
              </a:extLst>
            </p:cNvPr>
            <p:cNvSpPr/>
            <p:nvPr/>
          </p:nvSpPr>
          <p:spPr>
            <a:xfrm>
              <a:off x="8283202" y="4336011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2019</a:t>
              </a:r>
            </a:p>
          </p:txBody>
        </p:sp>
        <p:sp>
          <p:nvSpPr>
            <p:cNvPr id="81" name="Rettangolo con angoli arrotondati 80">
              <a:extLst>
                <a:ext uri="{FF2B5EF4-FFF2-40B4-BE49-F238E27FC236}">
                  <a16:creationId xmlns:a16="http://schemas.microsoft.com/office/drawing/2014/main" xmlns="" id="{F20645D9-F87C-9B9B-9501-2B6B125D8C79}"/>
                </a:ext>
              </a:extLst>
            </p:cNvPr>
            <p:cNvSpPr/>
            <p:nvPr/>
          </p:nvSpPr>
          <p:spPr>
            <a:xfrm>
              <a:off x="9217883" y="4336011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2020</a:t>
              </a:r>
            </a:p>
          </p:txBody>
        </p:sp>
        <p:sp>
          <p:nvSpPr>
            <p:cNvPr id="82" name="Rettangolo con angoli arrotondati 81">
              <a:extLst>
                <a:ext uri="{FF2B5EF4-FFF2-40B4-BE49-F238E27FC236}">
                  <a16:creationId xmlns:a16="http://schemas.microsoft.com/office/drawing/2014/main" xmlns="" id="{371996D6-AF4C-A794-F930-F88D0B19E990}"/>
                </a:ext>
              </a:extLst>
            </p:cNvPr>
            <p:cNvSpPr/>
            <p:nvPr/>
          </p:nvSpPr>
          <p:spPr>
            <a:xfrm>
              <a:off x="10152564" y="4336011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2021</a:t>
              </a:r>
            </a:p>
          </p:txBody>
        </p:sp>
        <p:sp>
          <p:nvSpPr>
            <p:cNvPr id="83" name="Rettangolo con angoli arrotondati 82">
              <a:extLst>
                <a:ext uri="{FF2B5EF4-FFF2-40B4-BE49-F238E27FC236}">
                  <a16:creationId xmlns:a16="http://schemas.microsoft.com/office/drawing/2014/main" xmlns="" id="{5CB25FC4-4F6E-C393-A0D4-6367D69A6C03}"/>
                </a:ext>
              </a:extLst>
            </p:cNvPr>
            <p:cNvSpPr/>
            <p:nvPr/>
          </p:nvSpPr>
          <p:spPr>
            <a:xfrm>
              <a:off x="11087243" y="4336011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2022</a:t>
              </a:r>
            </a:p>
          </p:txBody>
        </p:sp>
        <p:sp>
          <p:nvSpPr>
            <p:cNvPr id="84" name="Rettangolo con angoli arrotondati 83">
              <a:extLst>
                <a:ext uri="{FF2B5EF4-FFF2-40B4-BE49-F238E27FC236}">
                  <a16:creationId xmlns:a16="http://schemas.microsoft.com/office/drawing/2014/main" xmlns="" id="{91135E54-5FFA-A4B6-D8A1-97417D6B4941}"/>
                </a:ext>
              </a:extLst>
            </p:cNvPr>
            <p:cNvSpPr/>
            <p:nvPr/>
          </p:nvSpPr>
          <p:spPr>
            <a:xfrm>
              <a:off x="1744497" y="4935083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2012</a:t>
              </a:r>
            </a:p>
          </p:txBody>
        </p:sp>
        <p:sp>
          <p:nvSpPr>
            <p:cNvPr id="85" name="Rettangolo con angoli arrotondati 84">
              <a:extLst>
                <a:ext uri="{FF2B5EF4-FFF2-40B4-BE49-F238E27FC236}">
                  <a16:creationId xmlns:a16="http://schemas.microsoft.com/office/drawing/2014/main" xmlns="" id="{C8F9C770-4A27-547A-7367-5259B8722EC4}"/>
                </a:ext>
              </a:extLst>
            </p:cNvPr>
            <p:cNvSpPr/>
            <p:nvPr/>
          </p:nvSpPr>
          <p:spPr>
            <a:xfrm>
              <a:off x="2679178" y="4935083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2013</a:t>
              </a:r>
            </a:p>
          </p:txBody>
        </p:sp>
        <p:sp>
          <p:nvSpPr>
            <p:cNvPr id="86" name="Rettangolo con angoli arrotondati 85">
              <a:extLst>
                <a:ext uri="{FF2B5EF4-FFF2-40B4-BE49-F238E27FC236}">
                  <a16:creationId xmlns:a16="http://schemas.microsoft.com/office/drawing/2014/main" xmlns="" id="{3BA44288-6322-ECB2-6D81-9BE202A7467C}"/>
                </a:ext>
              </a:extLst>
            </p:cNvPr>
            <p:cNvSpPr/>
            <p:nvPr/>
          </p:nvSpPr>
          <p:spPr>
            <a:xfrm>
              <a:off x="3613859" y="4935083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2014</a:t>
              </a:r>
            </a:p>
          </p:txBody>
        </p:sp>
        <p:sp>
          <p:nvSpPr>
            <p:cNvPr id="87" name="Rettangolo con angoli arrotondati 86">
              <a:extLst>
                <a:ext uri="{FF2B5EF4-FFF2-40B4-BE49-F238E27FC236}">
                  <a16:creationId xmlns:a16="http://schemas.microsoft.com/office/drawing/2014/main" xmlns="" id="{74F27C46-4F4E-A2D8-25CD-2A6E7A6C2787}"/>
                </a:ext>
              </a:extLst>
            </p:cNvPr>
            <p:cNvSpPr/>
            <p:nvPr/>
          </p:nvSpPr>
          <p:spPr>
            <a:xfrm>
              <a:off x="4548540" y="4935083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2015</a:t>
              </a:r>
            </a:p>
          </p:txBody>
        </p:sp>
        <p:sp>
          <p:nvSpPr>
            <p:cNvPr id="88" name="Rettangolo con angoli arrotondati 87">
              <a:extLst>
                <a:ext uri="{FF2B5EF4-FFF2-40B4-BE49-F238E27FC236}">
                  <a16:creationId xmlns:a16="http://schemas.microsoft.com/office/drawing/2014/main" xmlns="" id="{04C57250-24F7-107D-1ABF-A39F99CE1709}"/>
                </a:ext>
              </a:extLst>
            </p:cNvPr>
            <p:cNvSpPr/>
            <p:nvPr/>
          </p:nvSpPr>
          <p:spPr>
            <a:xfrm>
              <a:off x="5483221" y="4935083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2016</a:t>
              </a:r>
            </a:p>
          </p:txBody>
        </p:sp>
        <p:sp>
          <p:nvSpPr>
            <p:cNvPr id="89" name="Rettangolo con angoli arrotondati 88">
              <a:extLst>
                <a:ext uri="{FF2B5EF4-FFF2-40B4-BE49-F238E27FC236}">
                  <a16:creationId xmlns:a16="http://schemas.microsoft.com/office/drawing/2014/main" xmlns="" id="{C9FF7439-737D-8D79-789B-53B8DE2C86F1}"/>
                </a:ext>
              </a:extLst>
            </p:cNvPr>
            <p:cNvSpPr/>
            <p:nvPr/>
          </p:nvSpPr>
          <p:spPr>
            <a:xfrm>
              <a:off x="6417902" y="4935083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2017</a:t>
              </a:r>
            </a:p>
          </p:txBody>
        </p:sp>
        <p:sp>
          <p:nvSpPr>
            <p:cNvPr id="90" name="Rettangolo con angoli arrotondati 89">
              <a:extLst>
                <a:ext uri="{FF2B5EF4-FFF2-40B4-BE49-F238E27FC236}">
                  <a16:creationId xmlns:a16="http://schemas.microsoft.com/office/drawing/2014/main" xmlns="" id="{1C59FBF2-9337-6FA2-A3C6-B8F8CD439A0A}"/>
                </a:ext>
              </a:extLst>
            </p:cNvPr>
            <p:cNvSpPr/>
            <p:nvPr/>
          </p:nvSpPr>
          <p:spPr>
            <a:xfrm>
              <a:off x="7352583" y="4935083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2018</a:t>
              </a:r>
            </a:p>
          </p:txBody>
        </p:sp>
        <p:sp>
          <p:nvSpPr>
            <p:cNvPr id="91" name="Rettangolo con angoli arrotondati 90">
              <a:extLst>
                <a:ext uri="{FF2B5EF4-FFF2-40B4-BE49-F238E27FC236}">
                  <a16:creationId xmlns:a16="http://schemas.microsoft.com/office/drawing/2014/main" xmlns="" id="{9127F749-8784-11CA-A1E0-97767FCF7797}"/>
                </a:ext>
              </a:extLst>
            </p:cNvPr>
            <p:cNvSpPr/>
            <p:nvPr/>
          </p:nvSpPr>
          <p:spPr>
            <a:xfrm>
              <a:off x="8287264" y="4935083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2019</a:t>
              </a:r>
            </a:p>
          </p:txBody>
        </p:sp>
        <p:sp>
          <p:nvSpPr>
            <p:cNvPr id="92" name="Rettangolo con angoli arrotondati 91">
              <a:extLst>
                <a:ext uri="{FF2B5EF4-FFF2-40B4-BE49-F238E27FC236}">
                  <a16:creationId xmlns:a16="http://schemas.microsoft.com/office/drawing/2014/main" xmlns="" id="{66ECAE74-0D42-9B95-20BE-417D34BF688C}"/>
                </a:ext>
              </a:extLst>
            </p:cNvPr>
            <p:cNvSpPr/>
            <p:nvPr/>
          </p:nvSpPr>
          <p:spPr>
            <a:xfrm>
              <a:off x="9221945" y="4935083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2020</a:t>
              </a:r>
            </a:p>
          </p:txBody>
        </p:sp>
        <p:sp>
          <p:nvSpPr>
            <p:cNvPr id="93" name="Rettangolo con angoli arrotondati 92">
              <a:extLst>
                <a:ext uri="{FF2B5EF4-FFF2-40B4-BE49-F238E27FC236}">
                  <a16:creationId xmlns:a16="http://schemas.microsoft.com/office/drawing/2014/main" xmlns="" id="{2EDAF401-FC86-1FFD-2734-61333C84902D}"/>
                </a:ext>
              </a:extLst>
            </p:cNvPr>
            <p:cNvSpPr/>
            <p:nvPr/>
          </p:nvSpPr>
          <p:spPr>
            <a:xfrm>
              <a:off x="10156626" y="4935083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2021</a:t>
              </a:r>
            </a:p>
          </p:txBody>
        </p:sp>
        <p:sp>
          <p:nvSpPr>
            <p:cNvPr id="95" name="Rettangolo con angoli arrotondati 94">
              <a:extLst>
                <a:ext uri="{FF2B5EF4-FFF2-40B4-BE49-F238E27FC236}">
                  <a16:creationId xmlns:a16="http://schemas.microsoft.com/office/drawing/2014/main" xmlns="" id="{374B2BAF-DD74-F0FF-5D9E-D8251FFFB579}"/>
                </a:ext>
              </a:extLst>
            </p:cNvPr>
            <p:cNvSpPr/>
            <p:nvPr/>
          </p:nvSpPr>
          <p:spPr>
            <a:xfrm>
              <a:off x="1748559" y="5534155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>
                  <a:latin typeface="Helvetica" panose="020B0604020202020204" pitchFamily="34" charset="0"/>
                  <a:cs typeface="Helvetica" panose="020B0604020202020204" pitchFamily="34" charset="0"/>
                </a:rPr>
                <a:t>2012</a:t>
              </a:r>
              <a:endParaRPr lang="it-IT" sz="20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6" name="Rettangolo con angoli arrotondati 95">
              <a:extLst>
                <a:ext uri="{FF2B5EF4-FFF2-40B4-BE49-F238E27FC236}">
                  <a16:creationId xmlns:a16="http://schemas.microsoft.com/office/drawing/2014/main" xmlns="" id="{401B2C90-2216-CFB4-3A6C-18FA403665C6}"/>
                </a:ext>
              </a:extLst>
            </p:cNvPr>
            <p:cNvSpPr/>
            <p:nvPr/>
          </p:nvSpPr>
          <p:spPr>
            <a:xfrm>
              <a:off x="2683240" y="5534155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2013</a:t>
              </a:r>
            </a:p>
          </p:txBody>
        </p:sp>
        <p:sp>
          <p:nvSpPr>
            <p:cNvPr id="97" name="Rettangolo con angoli arrotondati 96">
              <a:extLst>
                <a:ext uri="{FF2B5EF4-FFF2-40B4-BE49-F238E27FC236}">
                  <a16:creationId xmlns:a16="http://schemas.microsoft.com/office/drawing/2014/main" xmlns="" id="{A97E9283-C057-A325-FDAD-46FFF2B4A8B7}"/>
                </a:ext>
              </a:extLst>
            </p:cNvPr>
            <p:cNvSpPr/>
            <p:nvPr/>
          </p:nvSpPr>
          <p:spPr>
            <a:xfrm>
              <a:off x="3617921" y="5534155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2014</a:t>
              </a:r>
            </a:p>
          </p:txBody>
        </p:sp>
        <p:sp>
          <p:nvSpPr>
            <p:cNvPr id="98" name="Rettangolo con angoli arrotondati 97">
              <a:extLst>
                <a:ext uri="{FF2B5EF4-FFF2-40B4-BE49-F238E27FC236}">
                  <a16:creationId xmlns:a16="http://schemas.microsoft.com/office/drawing/2014/main" xmlns="" id="{96DE76CB-A819-C35A-69C9-F87660BE8E9F}"/>
                </a:ext>
              </a:extLst>
            </p:cNvPr>
            <p:cNvSpPr/>
            <p:nvPr/>
          </p:nvSpPr>
          <p:spPr>
            <a:xfrm>
              <a:off x="4552602" y="5534155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2015</a:t>
              </a:r>
            </a:p>
          </p:txBody>
        </p:sp>
        <p:sp>
          <p:nvSpPr>
            <p:cNvPr id="99" name="Rettangolo con angoli arrotondati 98">
              <a:extLst>
                <a:ext uri="{FF2B5EF4-FFF2-40B4-BE49-F238E27FC236}">
                  <a16:creationId xmlns:a16="http://schemas.microsoft.com/office/drawing/2014/main" xmlns="" id="{3EE7D71D-2FF0-E595-2517-39D00B914D9E}"/>
                </a:ext>
              </a:extLst>
            </p:cNvPr>
            <p:cNvSpPr/>
            <p:nvPr/>
          </p:nvSpPr>
          <p:spPr>
            <a:xfrm>
              <a:off x="5487283" y="5534155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2016</a:t>
              </a:r>
            </a:p>
          </p:txBody>
        </p:sp>
        <p:sp>
          <p:nvSpPr>
            <p:cNvPr id="100" name="Rettangolo con angoli arrotondati 99">
              <a:extLst>
                <a:ext uri="{FF2B5EF4-FFF2-40B4-BE49-F238E27FC236}">
                  <a16:creationId xmlns:a16="http://schemas.microsoft.com/office/drawing/2014/main" xmlns="" id="{5C3C0827-53DE-1AFA-69E3-6FA246DF8ECF}"/>
                </a:ext>
              </a:extLst>
            </p:cNvPr>
            <p:cNvSpPr/>
            <p:nvPr/>
          </p:nvSpPr>
          <p:spPr>
            <a:xfrm>
              <a:off x="6421964" y="5534155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2017</a:t>
              </a:r>
            </a:p>
          </p:txBody>
        </p:sp>
        <p:sp>
          <p:nvSpPr>
            <p:cNvPr id="101" name="Rettangolo con angoli arrotondati 100">
              <a:extLst>
                <a:ext uri="{FF2B5EF4-FFF2-40B4-BE49-F238E27FC236}">
                  <a16:creationId xmlns:a16="http://schemas.microsoft.com/office/drawing/2014/main" xmlns="" id="{DEE79B98-2612-7D18-9E28-0DA8071000D5}"/>
                </a:ext>
              </a:extLst>
            </p:cNvPr>
            <p:cNvSpPr/>
            <p:nvPr/>
          </p:nvSpPr>
          <p:spPr>
            <a:xfrm>
              <a:off x="7356645" y="5534155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2018</a:t>
              </a:r>
            </a:p>
          </p:txBody>
        </p:sp>
        <p:sp>
          <p:nvSpPr>
            <p:cNvPr id="102" name="Rettangolo con angoli arrotondati 101">
              <a:extLst>
                <a:ext uri="{FF2B5EF4-FFF2-40B4-BE49-F238E27FC236}">
                  <a16:creationId xmlns:a16="http://schemas.microsoft.com/office/drawing/2014/main" xmlns="" id="{C7AC6790-362C-4F3A-7E08-6132DE07F094}"/>
                </a:ext>
              </a:extLst>
            </p:cNvPr>
            <p:cNvSpPr/>
            <p:nvPr/>
          </p:nvSpPr>
          <p:spPr>
            <a:xfrm>
              <a:off x="8291326" y="5534155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2019</a:t>
              </a:r>
            </a:p>
          </p:txBody>
        </p:sp>
        <p:sp>
          <p:nvSpPr>
            <p:cNvPr id="103" name="Rettangolo con angoli arrotondati 102">
              <a:extLst>
                <a:ext uri="{FF2B5EF4-FFF2-40B4-BE49-F238E27FC236}">
                  <a16:creationId xmlns:a16="http://schemas.microsoft.com/office/drawing/2014/main" xmlns="" id="{054C357A-0941-E11F-974D-201C77C6C517}"/>
                </a:ext>
              </a:extLst>
            </p:cNvPr>
            <p:cNvSpPr/>
            <p:nvPr/>
          </p:nvSpPr>
          <p:spPr>
            <a:xfrm>
              <a:off x="9226007" y="5534155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2020</a:t>
              </a:r>
            </a:p>
          </p:txBody>
        </p:sp>
        <p:sp>
          <p:nvSpPr>
            <p:cNvPr id="104" name="Rettangolo con angoli arrotondati 103">
              <a:extLst>
                <a:ext uri="{FF2B5EF4-FFF2-40B4-BE49-F238E27FC236}">
                  <a16:creationId xmlns:a16="http://schemas.microsoft.com/office/drawing/2014/main" xmlns="" id="{F8210AE5-ED89-3D24-7FFF-6233FE3BE93B}"/>
                </a:ext>
              </a:extLst>
            </p:cNvPr>
            <p:cNvSpPr/>
            <p:nvPr/>
          </p:nvSpPr>
          <p:spPr>
            <a:xfrm>
              <a:off x="10160688" y="5534155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2021</a:t>
              </a:r>
            </a:p>
          </p:txBody>
        </p:sp>
        <p:sp>
          <p:nvSpPr>
            <p:cNvPr id="105" name="Rettangolo con angoli arrotondati 104">
              <a:extLst>
                <a:ext uri="{FF2B5EF4-FFF2-40B4-BE49-F238E27FC236}">
                  <a16:creationId xmlns:a16="http://schemas.microsoft.com/office/drawing/2014/main" xmlns="" id="{5DC151B4-0DFD-7A41-715D-DE53F7410D18}"/>
                </a:ext>
              </a:extLst>
            </p:cNvPr>
            <p:cNvSpPr/>
            <p:nvPr/>
          </p:nvSpPr>
          <p:spPr>
            <a:xfrm>
              <a:off x="11095367" y="5534155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2022</a:t>
              </a:r>
            </a:p>
          </p:txBody>
        </p:sp>
        <p:sp>
          <p:nvSpPr>
            <p:cNvPr id="106" name="Rettangolo con angoli arrotondati 105">
              <a:extLst>
                <a:ext uri="{FF2B5EF4-FFF2-40B4-BE49-F238E27FC236}">
                  <a16:creationId xmlns:a16="http://schemas.microsoft.com/office/drawing/2014/main" xmlns="" id="{80AD41BD-5231-A086-54B5-E9EB32CB4559}"/>
                </a:ext>
              </a:extLst>
            </p:cNvPr>
            <p:cNvSpPr/>
            <p:nvPr/>
          </p:nvSpPr>
          <p:spPr>
            <a:xfrm>
              <a:off x="1752621" y="613322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2012</a:t>
              </a:r>
            </a:p>
          </p:txBody>
        </p:sp>
        <p:sp>
          <p:nvSpPr>
            <p:cNvPr id="107" name="Rettangolo con angoli arrotondati 106">
              <a:extLst>
                <a:ext uri="{FF2B5EF4-FFF2-40B4-BE49-F238E27FC236}">
                  <a16:creationId xmlns:a16="http://schemas.microsoft.com/office/drawing/2014/main" xmlns="" id="{82F45E6F-9AF8-2138-B78D-A11F5326EAE0}"/>
                </a:ext>
              </a:extLst>
            </p:cNvPr>
            <p:cNvSpPr/>
            <p:nvPr/>
          </p:nvSpPr>
          <p:spPr>
            <a:xfrm>
              <a:off x="2687302" y="613322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2013</a:t>
              </a:r>
            </a:p>
          </p:txBody>
        </p:sp>
        <p:sp>
          <p:nvSpPr>
            <p:cNvPr id="108" name="Rettangolo con angoli arrotondati 107">
              <a:extLst>
                <a:ext uri="{FF2B5EF4-FFF2-40B4-BE49-F238E27FC236}">
                  <a16:creationId xmlns:a16="http://schemas.microsoft.com/office/drawing/2014/main" xmlns="" id="{28CC1B07-D000-4220-1D66-E06E00DB6D64}"/>
                </a:ext>
              </a:extLst>
            </p:cNvPr>
            <p:cNvSpPr/>
            <p:nvPr/>
          </p:nvSpPr>
          <p:spPr>
            <a:xfrm>
              <a:off x="3621983" y="6133227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2014</a:t>
              </a:r>
            </a:p>
          </p:txBody>
        </p:sp>
        <p:sp>
          <p:nvSpPr>
            <p:cNvPr id="109" name="Rettangolo con angoli arrotondati 108">
              <a:extLst>
                <a:ext uri="{FF2B5EF4-FFF2-40B4-BE49-F238E27FC236}">
                  <a16:creationId xmlns:a16="http://schemas.microsoft.com/office/drawing/2014/main" xmlns="" id="{D385A4A4-EE1A-0A2C-5395-954FFFBA76BB}"/>
                </a:ext>
              </a:extLst>
            </p:cNvPr>
            <p:cNvSpPr/>
            <p:nvPr/>
          </p:nvSpPr>
          <p:spPr>
            <a:xfrm>
              <a:off x="4556664" y="613322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2015</a:t>
              </a:r>
            </a:p>
          </p:txBody>
        </p:sp>
        <p:sp>
          <p:nvSpPr>
            <p:cNvPr id="110" name="Rettangolo con angoli arrotondati 109">
              <a:extLst>
                <a:ext uri="{FF2B5EF4-FFF2-40B4-BE49-F238E27FC236}">
                  <a16:creationId xmlns:a16="http://schemas.microsoft.com/office/drawing/2014/main" xmlns="" id="{A7F68C47-E471-0D53-8F35-1B74EC3F8688}"/>
                </a:ext>
              </a:extLst>
            </p:cNvPr>
            <p:cNvSpPr/>
            <p:nvPr/>
          </p:nvSpPr>
          <p:spPr>
            <a:xfrm>
              <a:off x="5491345" y="613322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2016</a:t>
              </a:r>
            </a:p>
          </p:txBody>
        </p:sp>
        <p:sp>
          <p:nvSpPr>
            <p:cNvPr id="111" name="Rettangolo con angoli arrotondati 110">
              <a:extLst>
                <a:ext uri="{FF2B5EF4-FFF2-40B4-BE49-F238E27FC236}">
                  <a16:creationId xmlns:a16="http://schemas.microsoft.com/office/drawing/2014/main" xmlns="" id="{C0ECE0E7-B6D1-55B1-D8F3-4FF4BC3EB108}"/>
                </a:ext>
              </a:extLst>
            </p:cNvPr>
            <p:cNvSpPr/>
            <p:nvPr/>
          </p:nvSpPr>
          <p:spPr>
            <a:xfrm>
              <a:off x="6426026" y="613322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2017</a:t>
              </a:r>
            </a:p>
          </p:txBody>
        </p:sp>
        <p:sp>
          <p:nvSpPr>
            <p:cNvPr id="112" name="Rettangolo con angoli arrotondati 111">
              <a:extLst>
                <a:ext uri="{FF2B5EF4-FFF2-40B4-BE49-F238E27FC236}">
                  <a16:creationId xmlns:a16="http://schemas.microsoft.com/office/drawing/2014/main" xmlns="" id="{B4E6B6B6-2791-D141-649C-47441FA279DB}"/>
                </a:ext>
              </a:extLst>
            </p:cNvPr>
            <p:cNvSpPr/>
            <p:nvPr/>
          </p:nvSpPr>
          <p:spPr>
            <a:xfrm>
              <a:off x="7360707" y="613322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2018</a:t>
              </a:r>
            </a:p>
          </p:txBody>
        </p:sp>
        <p:sp>
          <p:nvSpPr>
            <p:cNvPr id="113" name="Rettangolo con angoli arrotondati 112">
              <a:extLst>
                <a:ext uri="{FF2B5EF4-FFF2-40B4-BE49-F238E27FC236}">
                  <a16:creationId xmlns:a16="http://schemas.microsoft.com/office/drawing/2014/main" xmlns="" id="{A9EDD9D2-515A-882B-AFE4-40275E291137}"/>
                </a:ext>
              </a:extLst>
            </p:cNvPr>
            <p:cNvSpPr/>
            <p:nvPr/>
          </p:nvSpPr>
          <p:spPr>
            <a:xfrm>
              <a:off x="8295388" y="6133227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2019</a:t>
              </a:r>
            </a:p>
          </p:txBody>
        </p:sp>
        <p:sp>
          <p:nvSpPr>
            <p:cNvPr id="114" name="Rettangolo con angoli arrotondati 113">
              <a:extLst>
                <a:ext uri="{FF2B5EF4-FFF2-40B4-BE49-F238E27FC236}">
                  <a16:creationId xmlns:a16="http://schemas.microsoft.com/office/drawing/2014/main" xmlns="" id="{7F3CF15B-13CC-B2CC-2E8C-DE2DBFA99D86}"/>
                </a:ext>
              </a:extLst>
            </p:cNvPr>
            <p:cNvSpPr/>
            <p:nvPr/>
          </p:nvSpPr>
          <p:spPr>
            <a:xfrm>
              <a:off x="9230069" y="613322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2020</a:t>
              </a:r>
            </a:p>
          </p:txBody>
        </p:sp>
        <p:sp>
          <p:nvSpPr>
            <p:cNvPr id="115" name="Rettangolo con angoli arrotondati 114">
              <a:extLst>
                <a:ext uri="{FF2B5EF4-FFF2-40B4-BE49-F238E27FC236}">
                  <a16:creationId xmlns:a16="http://schemas.microsoft.com/office/drawing/2014/main" xmlns="" id="{CD2828E5-4A7F-E1A4-12AE-945CA8FF16F2}"/>
                </a:ext>
              </a:extLst>
            </p:cNvPr>
            <p:cNvSpPr/>
            <p:nvPr/>
          </p:nvSpPr>
          <p:spPr>
            <a:xfrm>
              <a:off x="10164750" y="6133227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2021</a:t>
              </a:r>
            </a:p>
          </p:txBody>
        </p:sp>
        <p:sp>
          <p:nvSpPr>
            <p:cNvPr id="116" name="Rettangolo con angoli arrotondati 115">
              <a:extLst>
                <a:ext uri="{FF2B5EF4-FFF2-40B4-BE49-F238E27FC236}">
                  <a16:creationId xmlns:a16="http://schemas.microsoft.com/office/drawing/2014/main" xmlns="" id="{DB6EBD1E-1881-AEE2-9DE1-1097A48E4DDE}"/>
                </a:ext>
              </a:extLst>
            </p:cNvPr>
            <p:cNvSpPr/>
            <p:nvPr/>
          </p:nvSpPr>
          <p:spPr>
            <a:xfrm>
              <a:off x="11099429" y="6133227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2022</a:t>
              </a:r>
            </a:p>
          </p:txBody>
        </p:sp>
      </p:grpSp>
      <p:sp>
        <p:nvSpPr>
          <p:cNvPr id="117" name="CasellaDiTesto 116">
            <a:extLst>
              <a:ext uri="{FF2B5EF4-FFF2-40B4-BE49-F238E27FC236}">
                <a16:creationId xmlns:a16="http://schemas.microsoft.com/office/drawing/2014/main" xmlns="" id="{7FEDA0C0-F4FF-AEB4-EDA1-AF1FE1FFEBB2}"/>
              </a:ext>
            </a:extLst>
          </p:cNvPr>
          <p:cNvSpPr txBox="1"/>
          <p:nvPr/>
        </p:nvSpPr>
        <p:spPr>
          <a:xfrm>
            <a:off x="32070" y="1356161"/>
            <a:ext cx="1055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PM10</a:t>
            </a:r>
          </a:p>
        </p:txBody>
      </p:sp>
      <p:sp>
        <p:nvSpPr>
          <p:cNvPr id="119" name="CasellaDiTesto 118">
            <a:extLst>
              <a:ext uri="{FF2B5EF4-FFF2-40B4-BE49-F238E27FC236}">
                <a16:creationId xmlns:a16="http://schemas.microsoft.com/office/drawing/2014/main" xmlns="" id="{B3D564A7-76EA-7F6C-5FCC-EFD461411A8E}"/>
              </a:ext>
            </a:extLst>
          </p:cNvPr>
          <p:cNvSpPr txBox="1"/>
          <p:nvPr/>
        </p:nvSpPr>
        <p:spPr>
          <a:xfrm>
            <a:off x="32070" y="1956666"/>
            <a:ext cx="166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PM10 </a:t>
            </a:r>
            <a:r>
              <a:rPr lang="it-IT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</a:t>
            </a:r>
            <a:endParaRPr lang="it-IT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0" name="CasellaDiTesto 119">
            <a:extLst>
              <a:ext uri="{FF2B5EF4-FFF2-40B4-BE49-F238E27FC236}">
                <a16:creationId xmlns:a16="http://schemas.microsoft.com/office/drawing/2014/main" xmlns="" id="{FFD3CB67-561E-B1F9-4CF1-3F0549D73207}"/>
              </a:ext>
            </a:extLst>
          </p:cNvPr>
          <p:cNvSpPr txBox="1"/>
          <p:nvPr/>
        </p:nvSpPr>
        <p:spPr>
          <a:xfrm>
            <a:off x="32070" y="2557171"/>
            <a:ext cx="1151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PM2.5</a:t>
            </a:r>
            <a:endParaRPr lang="it-IT" sz="2800" b="1" baseline="-25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1" name="CasellaDiTesto 120">
            <a:extLst>
              <a:ext uri="{FF2B5EF4-FFF2-40B4-BE49-F238E27FC236}">
                <a16:creationId xmlns:a16="http://schemas.microsoft.com/office/drawing/2014/main" xmlns="" id="{EC46EC3D-DF36-96B6-B13B-B293436B6E99}"/>
              </a:ext>
            </a:extLst>
          </p:cNvPr>
          <p:cNvSpPr txBox="1"/>
          <p:nvPr/>
        </p:nvSpPr>
        <p:spPr>
          <a:xfrm>
            <a:off x="32070" y="3157676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r>
              <a:rPr lang="it-IT" sz="2800" b="1" baseline="-25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22" name="CasellaDiTesto 121">
            <a:extLst>
              <a:ext uri="{FF2B5EF4-FFF2-40B4-BE49-F238E27FC236}">
                <a16:creationId xmlns:a16="http://schemas.microsoft.com/office/drawing/2014/main" xmlns="" id="{56CC332F-780E-FFBA-C944-33D20DEA9012}"/>
              </a:ext>
            </a:extLst>
          </p:cNvPr>
          <p:cNvSpPr txBox="1"/>
          <p:nvPr/>
        </p:nvSpPr>
        <p:spPr>
          <a:xfrm>
            <a:off x="32070" y="3758181"/>
            <a:ext cx="614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endParaRPr lang="it-IT" sz="2800" b="1" baseline="-25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3" name="CasellaDiTesto 122">
            <a:extLst>
              <a:ext uri="{FF2B5EF4-FFF2-40B4-BE49-F238E27FC236}">
                <a16:creationId xmlns:a16="http://schemas.microsoft.com/office/drawing/2014/main" xmlns="" id="{90187A0E-F646-CFE5-E89D-0FC3705757EE}"/>
              </a:ext>
            </a:extLst>
          </p:cNvPr>
          <p:cNvSpPr txBox="1"/>
          <p:nvPr/>
        </p:nvSpPr>
        <p:spPr>
          <a:xfrm>
            <a:off x="32070" y="4358686"/>
            <a:ext cx="718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</a:t>
            </a:r>
            <a:r>
              <a:rPr lang="it-IT" sz="2800" b="1" baseline="-25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25" name="CasellaDiTesto 124">
            <a:extLst>
              <a:ext uri="{FF2B5EF4-FFF2-40B4-BE49-F238E27FC236}">
                <a16:creationId xmlns:a16="http://schemas.microsoft.com/office/drawing/2014/main" xmlns="" id="{31BBECAF-6DC0-285E-892F-9C745BA623E5}"/>
              </a:ext>
            </a:extLst>
          </p:cNvPr>
          <p:cNvSpPr txBox="1"/>
          <p:nvPr/>
        </p:nvSpPr>
        <p:spPr>
          <a:xfrm>
            <a:off x="32070" y="4959191"/>
            <a:ext cx="1450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Benzene</a:t>
            </a:r>
            <a:endParaRPr lang="it-IT" sz="2800" b="1" baseline="-25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6" name="CasellaDiTesto 125">
            <a:extLst>
              <a:ext uri="{FF2B5EF4-FFF2-40B4-BE49-F238E27FC236}">
                <a16:creationId xmlns:a16="http://schemas.microsoft.com/office/drawing/2014/main" xmlns="" id="{5FA323D2-DF9B-2D48-7BD9-B88E474E4151}"/>
              </a:ext>
            </a:extLst>
          </p:cNvPr>
          <p:cNvSpPr txBox="1"/>
          <p:nvPr/>
        </p:nvSpPr>
        <p:spPr>
          <a:xfrm>
            <a:off x="32070" y="5559696"/>
            <a:ext cx="1241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Metalli</a:t>
            </a:r>
            <a:endParaRPr lang="it-IT" sz="2800" b="1" baseline="-25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7" name="CasellaDiTesto 126">
            <a:extLst>
              <a:ext uri="{FF2B5EF4-FFF2-40B4-BE49-F238E27FC236}">
                <a16:creationId xmlns:a16="http://schemas.microsoft.com/office/drawing/2014/main" xmlns="" id="{3A878333-822B-53C0-A862-B956B4D7D258}"/>
              </a:ext>
            </a:extLst>
          </p:cNvPr>
          <p:cNvSpPr txBox="1"/>
          <p:nvPr/>
        </p:nvSpPr>
        <p:spPr>
          <a:xfrm>
            <a:off x="32070" y="6160198"/>
            <a:ext cx="665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886AF75-3405-BD07-FC6B-E3E28C310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0799068" y="8259"/>
            <a:ext cx="1259591" cy="127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5767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9" grpId="0"/>
      <p:bldP spid="120" grpId="0"/>
      <p:bldP spid="121" grpId="0"/>
      <p:bldP spid="122" grpId="0"/>
      <p:bldP spid="123" grpId="0"/>
      <p:bldP spid="125" grpId="0"/>
      <p:bldP spid="126" grpId="0"/>
      <p:bldP spid="1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BFEF2B07-C9F2-8267-A8C9-A1C2D0F1D8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7165" y="275945"/>
            <a:ext cx="8897670" cy="662302"/>
          </a:xfrm>
          <a:solidFill>
            <a:srgbClr val="FFFFFF">
              <a:alpha val="80000"/>
            </a:srgbClr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Qualità dell'Aria in </a:t>
            </a:r>
            <a:r>
              <a:rPr lang="it-IT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Regione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xmlns="" id="{6B462F50-0FA6-03B9-7026-DE0FE6BEBA73}"/>
              </a:ext>
            </a:extLst>
          </p:cNvPr>
          <p:cNvSpPr/>
          <p:nvPr/>
        </p:nvSpPr>
        <p:spPr>
          <a:xfrm>
            <a:off x="1728249" y="1934757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2012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xmlns="" id="{37529018-58F2-1583-E1A2-8B98F0B656E9}"/>
              </a:ext>
            </a:extLst>
          </p:cNvPr>
          <p:cNvSpPr/>
          <p:nvPr/>
        </p:nvSpPr>
        <p:spPr>
          <a:xfrm>
            <a:off x="2662930" y="1934757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2013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xmlns="" id="{9F19E649-88F1-DDCE-94B3-EE63D1EDA827}"/>
              </a:ext>
            </a:extLst>
          </p:cNvPr>
          <p:cNvSpPr/>
          <p:nvPr/>
        </p:nvSpPr>
        <p:spPr>
          <a:xfrm>
            <a:off x="3597611" y="1934757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2014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xmlns="" id="{CF6A3832-AC3E-16CF-5E0D-CE6894A1B1DC}"/>
              </a:ext>
            </a:extLst>
          </p:cNvPr>
          <p:cNvSpPr/>
          <p:nvPr/>
        </p:nvSpPr>
        <p:spPr>
          <a:xfrm>
            <a:off x="4532292" y="1934757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2015</a:t>
            </a: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xmlns="" id="{E42D5AC3-04FA-5F16-BD9A-A6D17BA4F4A6}"/>
              </a:ext>
            </a:extLst>
          </p:cNvPr>
          <p:cNvSpPr/>
          <p:nvPr/>
        </p:nvSpPr>
        <p:spPr>
          <a:xfrm>
            <a:off x="5466973" y="1934757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2016</a:t>
            </a: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xmlns="" id="{C5274EBC-D927-9B6D-9582-353B900D5C36}"/>
              </a:ext>
            </a:extLst>
          </p:cNvPr>
          <p:cNvSpPr/>
          <p:nvPr/>
        </p:nvSpPr>
        <p:spPr>
          <a:xfrm>
            <a:off x="6401654" y="1934757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2017</a:t>
            </a: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xmlns="" id="{1FB290DD-E01F-98E8-A01B-29A5EE7A3196}"/>
              </a:ext>
            </a:extLst>
          </p:cNvPr>
          <p:cNvSpPr/>
          <p:nvPr/>
        </p:nvSpPr>
        <p:spPr>
          <a:xfrm>
            <a:off x="7336335" y="1934757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2018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xmlns="" id="{F18965E7-4721-DD6F-A06A-6EAC67F3A01C}"/>
              </a:ext>
            </a:extLst>
          </p:cNvPr>
          <p:cNvSpPr/>
          <p:nvPr/>
        </p:nvSpPr>
        <p:spPr>
          <a:xfrm>
            <a:off x="8271016" y="1934757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2019</a:t>
            </a: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xmlns="" id="{84E4D3FE-B370-CC0F-F952-801C9410E184}"/>
              </a:ext>
            </a:extLst>
          </p:cNvPr>
          <p:cNvSpPr/>
          <p:nvPr/>
        </p:nvSpPr>
        <p:spPr>
          <a:xfrm>
            <a:off x="9205697" y="1934757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2020</a:t>
            </a: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xmlns="" id="{CF4760FB-546B-49FF-65D6-65A6417CDF23}"/>
              </a:ext>
            </a:extLst>
          </p:cNvPr>
          <p:cNvSpPr/>
          <p:nvPr/>
        </p:nvSpPr>
        <p:spPr>
          <a:xfrm>
            <a:off x="10140378" y="1934757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2021</a:t>
            </a:r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xmlns="" id="{244FC1BC-CE1D-C26F-8A3C-A6D6B400FEE2}"/>
              </a:ext>
            </a:extLst>
          </p:cNvPr>
          <p:cNvSpPr/>
          <p:nvPr/>
        </p:nvSpPr>
        <p:spPr>
          <a:xfrm>
            <a:off x="11075057" y="1934757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2022</a:t>
            </a:r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xmlns="" id="{A35CA543-D026-6999-6B52-6B9C250EC99E}"/>
              </a:ext>
            </a:extLst>
          </p:cNvPr>
          <p:cNvSpPr/>
          <p:nvPr/>
        </p:nvSpPr>
        <p:spPr>
          <a:xfrm>
            <a:off x="1728249" y="1330719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2012</a:t>
            </a:r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xmlns="" id="{BC4B3A81-16C7-303C-4435-489F5D035965}"/>
              </a:ext>
            </a:extLst>
          </p:cNvPr>
          <p:cNvSpPr/>
          <p:nvPr/>
        </p:nvSpPr>
        <p:spPr>
          <a:xfrm>
            <a:off x="2662930" y="1330719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2013</a:t>
            </a:r>
          </a:p>
        </p:txBody>
      </p:sp>
      <p:sp>
        <p:nvSpPr>
          <p:cNvPr id="31" name="Rettangolo con angoli arrotondati 30">
            <a:extLst>
              <a:ext uri="{FF2B5EF4-FFF2-40B4-BE49-F238E27FC236}">
                <a16:creationId xmlns:a16="http://schemas.microsoft.com/office/drawing/2014/main" xmlns="" id="{7B4E4628-618F-1F19-8E6D-7F52D961AE7E}"/>
              </a:ext>
            </a:extLst>
          </p:cNvPr>
          <p:cNvSpPr/>
          <p:nvPr/>
        </p:nvSpPr>
        <p:spPr>
          <a:xfrm>
            <a:off x="3597611" y="1330719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2014</a:t>
            </a:r>
          </a:p>
        </p:txBody>
      </p:sp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xmlns="" id="{427FABB1-22E3-F410-FA28-B31598C4E0B2}"/>
              </a:ext>
            </a:extLst>
          </p:cNvPr>
          <p:cNvSpPr/>
          <p:nvPr/>
        </p:nvSpPr>
        <p:spPr>
          <a:xfrm>
            <a:off x="4532292" y="1330719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2015</a:t>
            </a:r>
          </a:p>
        </p:txBody>
      </p:sp>
      <p:sp>
        <p:nvSpPr>
          <p:cNvPr id="33" name="Rettangolo con angoli arrotondati 32">
            <a:extLst>
              <a:ext uri="{FF2B5EF4-FFF2-40B4-BE49-F238E27FC236}">
                <a16:creationId xmlns:a16="http://schemas.microsoft.com/office/drawing/2014/main" xmlns="" id="{4A98065E-BC1A-A123-4D22-631978349482}"/>
              </a:ext>
            </a:extLst>
          </p:cNvPr>
          <p:cNvSpPr/>
          <p:nvPr/>
        </p:nvSpPr>
        <p:spPr>
          <a:xfrm>
            <a:off x="5466973" y="1330719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2016</a:t>
            </a:r>
          </a:p>
        </p:txBody>
      </p:sp>
      <p:sp>
        <p:nvSpPr>
          <p:cNvPr id="34" name="Rettangolo con angoli arrotondati 33">
            <a:extLst>
              <a:ext uri="{FF2B5EF4-FFF2-40B4-BE49-F238E27FC236}">
                <a16:creationId xmlns:a16="http://schemas.microsoft.com/office/drawing/2014/main" xmlns="" id="{387AD4D1-7438-80F9-F70F-3EB26B11905F}"/>
              </a:ext>
            </a:extLst>
          </p:cNvPr>
          <p:cNvSpPr/>
          <p:nvPr/>
        </p:nvSpPr>
        <p:spPr>
          <a:xfrm>
            <a:off x="6401654" y="1330719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2017</a:t>
            </a:r>
          </a:p>
        </p:txBody>
      </p:sp>
      <p:sp>
        <p:nvSpPr>
          <p:cNvPr id="35" name="Rettangolo con angoli arrotondati 34">
            <a:extLst>
              <a:ext uri="{FF2B5EF4-FFF2-40B4-BE49-F238E27FC236}">
                <a16:creationId xmlns:a16="http://schemas.microsoft.com/office/drawing/2014/main" xmlns="" id="{FD65A6D3-CA20-EC86-6566-EDCACDAA0AB9}"/>
              </a:ext>
            </a:extLst>
          </p:cNvPr>
          <p:cNvSpPr/>
          <p:nvPr/>
        </p:nvSpPr>
        <p:spPr>
          <a:xfrm>
            <a:off x="7336335" y="1330719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2018</a:t>
            </a:r>
          </a:p>
        </p:txBody>
      </p:sp>
      <p:sp>
        <p:nvSpPr>
          <p:cNvPr id="36" name="Rettangolo con angoli arrotondati 35">
            <a:extLst>
              <a:ext uri="{FF2B5EF4-FFF2-40B4-BE49-F238E27FC236}">
                <a16:creationId xmlns:a16="http://schemas.microsoft.com/office/drawing/2014/main" xmlns="" id="{FB6883DC-86A6-08B6-4E5D-E6F83C9EB033}"/>
              </a:ext>
            </a:extLst>
          </p:cNvPr>
          <p:cNvSpPr/>
          <p:nvPr/>
        </p:nvSpPr>
        <p:spPr>
          <a:xfrm>
            <a:off x="8271016" y="1330719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2019</a:t>
            </a:r>
          </a:p>
        </p:txBody>
      </p:sp>
      <p:sp>
        <p:nvSpPr>
          <p:cNvPr id="37" name="Rettangolo con angoli arrotondati 36">
            <a:extLst>
              <a:ext uri="{FF2B5EF4-FFF2-40B4-BE49-F238E27FC236}">
                <a16:creationId xmlns:a16="http://schemas.microsoft.com/office/drawing/2014/main" xmlns="" id="{83E3DE14-6E25-3B0A-836D-32F2C06246C7}"/>
              </a:ext>
            </a:extLst>
          </p:cNvPr>
          <p:cNvSpPr/>
          <p:nvPr/>
        </p:nvSpPr>
        <p:spPr>
          <a:xfrm>
            <a:off x="9205697" y="1330719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2020</a:t>
            </a:r>
          </a:p>
        </p:txBody>
      </p:sp>
      <p:sp>
        <p:nvSpPr>
          <p:cNvPr id="38" name="Rettangolo con angoli arrotondati 37">
            <a:extLst>
              <a:ext uri="{FF2B5EF4-FFF2-40B4-BE49-F238E27FC236}">
                <a16:creationId xmlns:a16="http://schemas.microsoft.com/office/drawing/2014/main" xmlns="" id="{7FBAD5EF-5946-FA60-413B-99C0AB603CB7}"/>
              </a:ext>
            </a:extLst>
          </p:cNvPr>
          <p:cNvSpPr/>
          <p:nvPr/>
        </p:nvSpPr>
        <p:spPr>
          <a:xfrm>
            <a:off x="10140378" y="1330719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2021</a:t>
            </a:r>
          </a:p>
        </p:txBody>
      </p:sp>
      <p:sp>
        <p:nvSpPr>
          <p:cNvPr id="39" name="Rettangolo con angoli arrotondati 38">
            <a:extLst>
              <a:ext uri="{FF2B5EF4-FFF2-40B4-BE49-F238E27FC236}">
                <a16:creationId xmlns:a16="http://schemas.microsoft.com/office/drawing/2014/main" xmlns="" id="{B7B4B629-A4E3-E836-9241-05FFD68EA3B6}"/>
              </a:ext>
            </a:extLst>
          </p:cNvPr>
          <p:cNvSpPr/>
          <p:nvPr/>
        </p:nvSpPr>
        <p:spPr>
          <a:xfrm>
            <a:off x="11075057" y="1330719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2022</a:t>
            </a:r>
          </a:p>
        </p:txBody>
      </p:sp>
      <p:sp>
        <p:nvSpPr>
          <p:cNvPr id="40" name="Rettangolo con angoli arrotondati 39">
            <a:extLst>
              <a:ext uri="{FF2B5EF4-FFF2-40B4-BE49-F238E27FC236}">
                <a16:creationId xmlns:a16="http://schemas.microsoft.com/office/drawing/2014/main" xmlns="" id="{71347131-B222-A751-505A-48E95B2ABE51}"/>
              </a:ext>
            </a:extLst>
          </p:cNvPr>
          <p:cNvSpPr/>
          <p:nvPr/>
        </p:nvSpPr>
        <p:spPr>
          <a:xfrm>
            <a:off x="1728249" y="2538795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2012</a:t>
            </a:r>
          </a:p>
        </p:txBody>
      </p:sp>
      <p:sp>
        <p:nvSpPr>
          <p:cNvPr id="41" name="Rettangolo con angoli arrotondati 40">
            <a:extLst>
              <a:ext uri="{FF2B5EF4-FFF2-40B4-BE49-F238E27FC236}">
                <a16:creationId xmlns:a16="http://schemas.microsoft.com/office/drawing/2014/main" xmlns="" id="{9CDE6B95-F89E-C2E6-D043-38625FFC0E72}"/>
              </a:ext>
            </a:extLst>
          </p:cNvPr>
          <p:cNvSpPr/>
          <p:nvPr/>
        </p:nvSpPr>
        <p:spPr>
          <a:xfrm>
            <a:off x="2662930" y="2538795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2013</a:t>
            </a:r>
          </a:p>
        </p:txBody>
      </p:sp>
      <p:sp>
        <p:nvSpPr>
          <p:cNvPr id="42" name="Rettangolo con angoli arrotondati 41">
            <a:extLst>
              <a:ext uri="{FF2B5EF4-FFF2-40B4-BE49-F238E27FC236}">
                <a16:creationId xmlns:a16="http://schemas.microsoft.com/office/drawing/2014/main" xmlns="" id="{B6DBB429-13B6-3E77-59F7-7BC57431026A}"/>
              </a:ext>
            </a:extLst>
          </p:cNvPr>
          <p:cNvSpPr/>
          <p:nvPr/>
        </p:nvSpPr>
        <p:spPr>
          <a:xfrm>
            <a:off x="3597611" y="2538795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2014</a:t>
            </a:r>
          </a:p>
        </p:txBody>
      </p:sp>
      <p:sp>
        <p:nvSpPr>
          <p:cNvPr id="43" name="Rettangolo con angoli arrotondati 42">
            <a:extLst>
              <a:ext uri="{FF2B5EF4-FFF2-40B4-BE49-F238E27FC236}">
                <a16:creationId xmlns:a16="http://schemas.microsoft.com/office/drawing/2014/main" xmlns="" id="{F848F341-6C61-828C-B8E8-DD883E426F67}"/>
              </a:ext>
            </a:extLst>
          </p:cNvPr>
          <p:cNvSpPr/>
          <p:nvPr/>
        </p:nvSpPr>
        <p:spPr>
          <a:xfrm>
            <a:off x="4532292" y="2538795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2015</a:t>
            </a:r>
          </a:p>
        </p:txBody>
      </p:sp>
      <p:sp>
        <p:nvSpPr>
          <p:cNvPr id="44" name="Rettangolo con angoli arrotondati 43">
            <a:extLst>
              <a:ext uri="{FF2B5EF4-FFF2-40B4-BE49-F238E27FC236}">
                <a16:creationId xmlns:a16="http://schemas.microsoft.com/office/drawing/2014/main" xmlns="" id="{7ABEE58D-7F07-5846-7FAB-1CECF5B6BBA1}"/>
              </a:ext>
            </a:extLst>
          </p:cNvPr>
          <p:cNvSpPr/>
          <p:nvPr/>
        </p:nvSpPr>
        <p:spPr>
          <a:xfrm>
            <a:off x="5466973" y="2538795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2016</a:t>
            </a:r>
          </a:p>
        </p:txBody>
      </p:sp>
      <p:sp>
        <p:nvSpPr>
          <p:cNvPr id="45" name="Rettangolo con angoli arrotondati 44">
            <a:extLst>
              <a:ext uri="{FF2B5EF4-FFF2-40B4-BE49-F238E27FC236}">
                <a16:creationId xmlns:a16="http://schemas.microsoft.com/office/drawing/2014/main" xmlns="" id="{0FDFA2A7-922A-EEF6-D920-0C517B5B4CD0}"/>
              </a:ext>
            </a:extLst>
          </p:cNvPr>
          <p:cNvSpPr/>
          <p:nvPr/>
        </p:nvSpPr>
        <p:spPr>
          <a:xfrm>
            <a:off x="6401654" y="2538795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2017</a:t>
            </a:r>
          </a:p>
        </p:txBody>
      </p:sp>
      <p:sp>
        <p:nvSpPr>
          <p:cNvPr id="46" name="Rettangolo con angoli arrotondati 45">
            <a:extLst>
              <a:ext uri="{FF2B5EF4-FFF2-40B4-BE49-F238E27FC236}">
                <a16:creationId xmlns:a16="http://schemas.microsoft.com/office/drawing/2014/main" xmlns="" id="{64AA7C23-2494-9B36-51EA-82AE4F3C2D15}"/>
              </a:ext>
            </a:extLst>
          </p:cNvPr>
          <p:cNvSpPr/>
          <p:nvPr/>
        </p:nvSpPr>
        <p:spPr>
          <a:xfrm>
            <a:off x="7336335" y="2538795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latin typeface="Helvetica" panose="020B0604020202020204" pitchFamily="34" charset="0"/>
                <a:cs typeface="Helvetica" panose="020B0604020202020204" pitchFamily="34" charset="0"/>
              </a:rPr>
              <a:t>2018</a:t>
            </a:r>
            <a:endParaRPr lang="it-IT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7" name="Rettangolo con angoli arrotondati 46">
            <a:extLst>
              <a:ext uri="{FF2B5EF4-FFF2-40B4-BE49-F238E27FC236}">
                <a16:creationId xmlns:a16="http://schemas.microsoft.com/office/drawing/2014/main" xmlns="" id="{B9C9BC31-9695-8C8D-CAEF-A95235A7C2E6}"/>
              </a:ext>
            </a:extLst>
          </p:cNvPr>
          <p:cNvSpPr/>
          <p:nvPr/>
        </p:nvSpPr>
        <p:spPr>
          <a:xfrm>
            <a:off x="8271016" y="2538795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2019</a:t>
            </a:r>
          </a:p>
        </p:txBody>
      </p:sp>
      <p:sp>
        <p:nvSpPr>
          <p:cNvPr id="48" name="Rettangolo con angoli arrotondati 47">
            <a:extLst>
              <a:ext uri="{FF2B5EF4-FFF2-40B4-BE49-F238E27FC236}">
                <a16:creationId xmlns:a16="http://schemas.microsoft.com/office/drawing/2014/main" xmlns="" id="{62F29630-7FE3-79A8-97C3-585E08E056B5}"/>
              </a:ext>
            </a:extLst>
          </p:cNvPr>
          <p:cNvSpPr/>
          <p:nvPr/>
        </p:nvSpPr>
        <p:spPr>
          <a:xfrm>
            <a:off x="9205697" y="2538795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2020</a:t>
            </a:r>
          </a:p>
        </p:txBody>
      </p:sp>
      <p:sp>
        <p:nvSpPr>
          <p:cNvPr id="49" name="Rettangolo con angoli arrotondati 48">
            <a:extLst>
              <a:ext uri="{FF2B5EF4-FFF2-40B4-BE49-F238E27FC236}">
                <a16:creationId xmlns:a16="http://schemas.microsoft.com/office/drawing/2014/main" xmlns="" id="{6EA70456-5D40-E993-8DD7-127DE6DE91E1}"/>
              </a:ext>
            </a:extLst>
          </p:cNvPr>
          <p:cNvSpPr/>
          <p:nvPr/>
        </p:nvSpPr>
        <p:spPr>
          <a:xfrm>
            <a:off x="10140378" y="2538795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2021</a:t>
            </a:r>
          </a:p>
        </p:txBody>
      </p:sp>
      <p:sp>
        <p:nvSpPr>
          <p:cNvPr id="50" name="Rettangolo con angoli arrotondati 49">
            <a:extLst>
              <a:ext uri="{FF2B5EF4-FFF2-40B4-BE49-F238E27FC236}">
                <a16:creationId xmlns:a16="http://schemas.microsoft.com/office/drawing/2014/main" xmlns="" id="{5AF32F91-B217-0678-FCF2-86213E64B7C5}"/>
              </a:ext>
            </a:extLst>
          </p:cNvPr>
          <p:cNvSpPr/>
          <p:nvPr/>
        </p:nvSpPr>
        <p:spPr>
          <a:xfrm>
            <a:off x="11075057" y="2538795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2022</a:t>
            </a:r>
          </a:p>
        </p:txBody>
      </p:sp>
      <p:sp>
        <p:nvSpPr>
          <p:cNvPr id="51" name="Rettangolo con angoli arrotondati 50">
            <a:extLst>
              <a:ext uri="{FF2B5EF4-FFF2-40B4-BE49-F238E27FC236}">
                <a16:creationId xmlns:a16="http://schemas.microsoft.com/office/drawing/2014/main" xmlns="" id="{BB8284C0-0F2E-C298-03ED-A7FE388217FF}"/>
              </a:ext>
            </a:extLst>
          </p:cNvPr>
          <p:cNvSpPr/>
          <p:nvPr/>
        </p:nvSpPr>
        <p:spPr>
          <a:xfrm>
            <a:off x="1732311" y="3137867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2012</a:t>
            </a:r>
          </a:p>
        </p:txBody>
      </p:sp>
      <p:sp>
        <p:nvSpPr>
          <p:cNvPr id="52" name="Rettangolo con angoli arrotondati 51">
            <a:extLst>
              <a:ext uri="{FF2B5EF4-FFF2-40B4-BE49-F238E27FC236}">
                <a16:creationId xmlns:a16="http://schemas.microsoft.com/office/drawing/2014/main" xmlns="" id="{EC11CD02-FA02-BBF7-FD8A-47D7FDAAEFBD}"/>
              </a:ext>
            </a:extLst>
          </p:cNvPr>
          <p:cNvSpPr/>
          <p:nvPr/>
        </p:nvSpPr>
        <p:spPr>
          <a:xfrm>
            <a:off x="2666992" y="3137867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2013</a:t>
            </a:r>
          </a:p>
        </p:txBody>
      </p:sp>
      <p:sp>
        <p:nvSpPr>
          <p:cNvPr id="53" name="Rettangolo con angoli arrotondati 52">
            <a:extLst>
              <a:ext uri="{FF2B5EF4-FFF2-40B4-BE49-F238E27FC236}">
                <a16:creationId xmlns:a16="http://schemas.microsoft.com/office/drawing/2014/main" xmlns="" id="{0018FE52-2BA7-C92F-5189-CCD1A7D58869}"/>
              </a:ext>
            </a:extLst>
          </p:cNvPr>
          <p:cNvSpPr/>
          <p:nvPr/>
        </p:nvSpPr>
        <p:spPr>
          <a:xfrm>
            <a:off x="3601673" y="3137867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2014</a:t>
            </a:r>
          </a:p>
        </p:txBody>
      </p:sp>
      <p:sp>
        <p:nvSpPr>
          <p:cNvPr id="54" name="Rettangolo con angoli arrotondati 53">
            <a:extLst>
              <a:ext uri="{FF2B5EF4-FFF2-40B4-BE49-F238E27FC236}">
                <a16:creationId xmlns:a16="http://schemas.microsoft.com/office/drawing/2014/main" xmlns="" id="{93994A60-741E-EEAE-DDCA-EC67018ACCC7}"/>
              </a:ext>
            </a:extLst>
          </p:cNvPr>
          <p:cNvSpPr/>
          <p:nvPr/>
        </p:nvSpPr>
        <p:spPr>
          <a:xfrm>
            <a:off x="4536354" y="3137867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2015</a:t>
            </a:r>
          </a:p>
        </p:txBody>
      </p:sp>
      <p:sp>
        <p:nvSpPr>
          <p:cNvPr id="55" name="Rettangolo con angoli arrotondati 54">
            <a:extLst>
              <a:ext uri="{FF2B5EF4-FFF2-40B4-BE49-F238E27FC236}">
                <a16:creationId xmlns:a16="http://schemas.microsoft.com/office/drawing/2014/main" xmlns="" id="{49029EDE-2694-7723-0999-361C2523C278}"/>
              </a:ext>
            </a:extLst>
          </p:cNvPr>
          <p:cNvSpPr/>
          <p:nvPr/>
        </p:nvSpPr>
        <p:spPr>
          <a:xfrm>
            <a:off x="5471035" y="3137867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2016</a:t>
            </a:r>
          </a:p>
        </p:txBody>
      </p:sp>
      <p:sp>
        <p:nvSpPr>
          <p:cNvPr id="56" name="Rettangolo con angoli arrotondati 55">
            <a:extLst>
              <a:ext uri="{FF2B5EF4-FFF2-40B4-BE49-F238E27FC236}">
                <a16:creationId xmlns:a16="http://schemas.microsoft.com/office/drawing/2014/main" xmlns="" id="{DD64DF27-8D67-2172-1022-C2931D752444}"/>
              </a:ext>
            </a:extLst>
          </p:cNvPr>
          <p:cNvSpPr/>
          <p:nvPr/>
        </p:nvSpPr>
        <p:spPr>
          <a:xfrm>
            <a:off x="6405716" y="3137867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2017</a:t>
            </a:r>
          </a:p>
        </p:txBody>
      </p:sp>
      <p:sp>
        <p:nvSpPr>
          <p:cNvPr id="57" name="Rettangolo con angoli arrotondati 56">
            <a:extLst>
              <a:ext uri="{FF2B5EF4-FFF2-40B4-BE49-F238E27FC236}">
                <a16:creationId xmlns:a16="http://schemas.microsoft.com/office/drawing/2014/main" xmlns="" id="{2510148F-92BF-88CD-59E4-5A8CEE914908}"/>
              </a:ext>
            </a:extLst>
          </p:cNvPr>
          <p:cNvSpPr/>
          <p:nvPr/>
        </p:nvSpPr>
        <p:spPr>
          <a:xfrm>
            <a:off x="7340397" y="3137867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2018</a:t>
            </a:r>
          </a:p>
        </p:txBody>
      </p:sp>
      <p:sp>
        <p:nvSpPr>
          <p:cNvPr id="58" name="Rettangolo con angoli arrotondati 57">
            <a:extLst>
              <a:ext uri="{FF2B5EF4-FFF2-40B4-BE49-F238E27FC236}">
                <a16:creationId xmlns:a16="http://schemas.microsoft.com/office/drawing/2014/main" xmlns="" id="{16A4646C-C45F-4EC7-3719-2555D04CBC41}"/>
              </a:ext>
            </a:extLst>
          </p:cNvPr>
          <p:cNvSpPr/>
          <p:nvPr/>
        </p:nvSpPr>
        <p:spPr>
          <a:xfrm>
            <a:off x="8275078" y="3137867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2019</a:t>
            </a:r>
          </a:p>
        </p:txBody>
      </p:sp>
      <p:sp>
        <p:nvSpPr>
          <p:cNvPr id="59" name="Rettangolo con angoli arrotondati 58">
            <a:extLst>
              <a:ext uri="{FF2B5EF4-FFF2-40B4-BE49-F238E27FC236}">
                <a16:creationId xmlns:a16="http://schemas.microsoft.com/office/drawing/2014/main" xmlns="" id="{31177D87-A080-C50F-8122-C1B374D500C4}"/>
              </a:ext>
            </a:extLst>
          </p:cNvPr>
          <p:cNvSpPr/>
          <p:nvPr/>
        </p:nvSpPr>
        <p:spPr>
          <a:xfrm>
            <a:off x="9209759" y="3137867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2020</a:t>
            </a:r>
          </a:p>
        </p:txBody>
      </p:sp>
      <p:sp>
        <p:nvSpPr>
          <p:cNvPr id="60" name="Rettangolo con angoli arrotondati 59">
            <a:extLst>
              <a:ext uri="{FF2B5EF4-FFF2-40B4-BE49-F238E27FC236}">
                <a16:creationId xmlns:a16="http://schemas.microsoft.com/office/drawing/2014/main" xmlns="" id="{3C60FCEB-68FB-89CB-45B6-BAB84BC1EFA0}"/>
              </a:ext>
            </a:extLst>
          </p:cNvPr>
          <p:cNvSpPr/>
          <p:nvPr/>
        </p:nvSpPr>
        <p:spPr>
          <a:xfrm>
            <a:off x="10144440" y="3137867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2021</a:t>
            </a:r>
          </a:p>
        </p:txBody>
      </p:sp>
      <p:sp>
        <p:nvSpPr>
          <p:cNvPr id="61" name="Rettangolo con angoli arrotondati 60">
            <a:extLst>
              <a:ext uri="{FF2B5EF4-FFF2-40B4-BE49-F238E27FC236}">
                <a16:creationId xmlns:a16="http://schemas.microsoft.com/office/drawing/2014/main" xmlns="" id="{7D51CC70-8DB2-70E5-F60A-31D06EDA7D2E}"/>
              </a:ext>
            </a:extLst>
          </p:cNvPr>
          <p:cNvSpPr/>
          <p:nvPr/>
        </p:nvSpPr>
        <p:spPr>
          <a:xfrm>
            <a:off x="11079119" y="3137867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2022</a:t>
            </a:r>
          </a:p>
        </p:txBody>
      </p:sp>
      <p:sp>
        <p:nvSpPr>
          <p:cNvPr id="62" name="Rettangolo con angoli arrotondati 61">
            <a:extLst>
              <a:ext uri="{FF2B5EF4-FFF2-40B4-BE49-F238E27FC236}">
                <a16:creationId xmlns:a16="http://schemas.microsoft.com/office/drawing/2014/main" xmlns="" id="{45DABD30-F3D4-7FF7-5482-129FB433169B}"/>
              </a:ext>
            </a:extLst>
          </p:cNvPr>
          <p:cNvSpPr/>
          <p:nvPr/>
        </p:nvSpPr>
        <p:spPr>
          <a:xfrm>
            <a:off x="1736373" y="3736939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2012</a:t>
            </a:r>
          </a:p>
        </p:txBody>
      </p:sp>
      <p:sp>
        <p:nvSpPr>
          <p:cNvPr id="63" name="Rettangolo con angoli arrotondati 62">
            <a:extLst>
              <a:ext uri="{FF2B5EF4-FFF2-40B4-BE49-F238E27FC236}">
                <a16:creationId xmlns:a16="http://schemas.microsoft.com/office/drawing/2014/main" xmlns="" id="{9C371553-19B1-A13F-3C3F-A0AE8E115850}"/>
              </a:ext>
            </a:extLst>
          </p:cNvPr>
          <p:cNvSpPr/>
          <p:nvPr/>
        </p:nvSpPr>
        <p:spPr>
          <a:xfrm>
            <a:off x="2671054" y="3736939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2013</a:t>
            </a:r>
          </a:p>
        </p:txBody>
      </p:sp>
      <p:sp>
        <p:nvSpPr>
          <p:cNvPr id="64" name="Rettangolo con angoli arrotondati 63">
            <a:extLst>
              <a:ext uri="{FF2B5EF4-FFF2-40B4-BE49-F238E27FC236}">
                <a16:creationId xmlns:a16="http://schemas.microsoft.com/office/drawing/2014/main" xmlns="" id="{16DA39B6-B13A-D893-AC79-995B5A6403D1}"/>
              </a:ext>
            </a:extLst>
          </p:cNvPr>
          <p:cNvSpPr/>
          <p:nvPr/>
        </p:nvSpPr>
        <p:spPr>
          <a:xfrm>
            <a:off x="3605735" y="3736939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2014</a:t>
            </a:r>
          </a:p>
        </p:txBody>
      </p:sp>
      <p:sp>
        <p:nvSpPr>
          <p:cNvPr id="65" name="Rettangolo con angoli arrotondati 64">
            <a:extLst>
              <a:ext uri="{FF2B5EF4-FFF2-40B4-BE49-F238E27FC236}">
                <a16:creationId xmlns:a16="http://schemas.microsoft.com/office/drawing/2014/main" xmlns="" id="{7FB68E1D-7B85-1C94-37D9-A5A77CDF0C82}"/>
              </a:ext>
            </a:extLst>
          </p:cNvPr>
          <p:cNvSpPr/>
          <p:nvPr/>
        </p:nvSpPr>
        <p:spPr>
          <a:xfrm>
            <a:off x="4540416" y="3736939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2015</a:t>
            </a:r>
          </a:p>
        </p:txBody>
      </p:sp>
      <p:sp>
        <p:nvSpPr>
          <p:cNvPr id="66" name="Rettangolo con angoli arrotondati 65">
            <a:extLst>
              <a:ext uri="{FF2B5EF4-FFF2-40B4-BE49-F238E27FC236}">
                <a16:creationId xmlns:a16="http://schemas.microsoft.com/office/drawing/2014/main" xmlns="" id="{0AD1EB19-C07E-7802-9318-E1E4BA86A4BA}"/>
              </a:ext>
            </a:extLst>
          </p:cNvPr>
          <p:cNvSpPr/>
          <p:nvPr/>
        </p:nvSpPr>
        <p:spPr>
          <a:xfrm>
            <a:off x="5475097" y="3736939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2016</a:t>
            </a:r>
          </a:p>
        </p:txBody>
      </p:sp>
      <p:sp>
        <p:nvSpPr>
          <p:cNvPr id="67" name="Rettangolo con angoli arrotondati 66">
            <a:extLst>
              <a:ext uri="{FF2B5EF4-FFF2-40B4-BE49-F238E27FC236}">
                <a16:creationId xmlns:a16="http://schemas.microsoft.com/office/drawing/2014/main" xmlns="" id="{22CDC8AC-63F3-7E6B-2DC8-CF2CEDE4B60E}"/>
              </a:ext>
            </a:extLst>
          </p:cNvPr>
          <p:cNvSpPr/>
          <p:nvPr/>
        </p:nvSpPr>
        <p:spPr>
          <a:xfrm>
            <a:off x="6409778" y="3736939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2017</a:t>
            </a:r>
          </a:p>
        </p:txBody>
      </p:sp>
      <p:sp>
        <p:nvSpPr>
          <p:cNvPr id="68" name="Rettangolo con angoli arrotondati 67">
            <a:extLst>
              <a:ext uri="{FF2B5EF4-FFF2-40B4-BE49-F238E27FC236}">
                <a16:creationId xmlns:a16="http://schemas.microsoft.com/office/drawing/2014/main" xmlns="" id="{5EF16BD2-2730-C4FB-7915-4DE0E2C28277}"/>
              </a:ext>
            </a:extLst>
          </p:cNvPr>
          <p:cNvSpPr/>
          <p:nvPr/>
        </p:nvSpPr>
        <p:spPr>
          <a:xfrm>
            <a:off x="7344459" y="3736939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2018</a:t>
            </a:r>
          </a:p>
        </p:txBody>
      </p:sp>
      <p:sp>
        <p:nvSpPr>
          <p:cNvPr id="69" name="Rettangolo con angoli arrotondati 68">
            <a:extLst>
              <a:ext uri="{FF2B5EF4-FFF2-40B4-BE49-F238E27FC236}">
                <a16:creationId xmlns:a16="http://schemas.microsoft.com/office/drawing/2014/main" xmlns="" id="{22F3A836-86DF-5948-E47C-432DF00A649C}"/>
              </a:ext>
            </a:extLst>
          </p:cNvPr>
          <p:cNvSpPr/>
          <p:nvPr/>
        </p:nvSpPr>
        <p:spPr>
          <a:xfrm>
            <a:off x="8279140" y="3736939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2019</a:t>
            </a:r>
          </a:p>
        </p:txBody>
      </p:sp>
      <p:sp>
        <p:nvSpPr>
          <p:cNvPr id="70" name="Rettangolo con angoli arrotondati 69">
            <a:extLst>
              <a:ext uri="{FF2B5EF4-FFF2-40B4-BE49-F238E27FC236}">
                <a16:creationId xmlns:a16="http://schemas.microsoft.com/office/drawing/2014/main" xmlns="" id="{80C02909-6876-8FE9-615F-3177C29E3911}"/>
              </a:ext>
            </a:extLst>
          </p:cNvPr>
          <p:cNvSpPr/>
          <p:nvPr/>
        </p:nvSpPr>
        <p:spPr>
          <a:xfrm>
            <a:off x="9213821" y="3736939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2020</a:t>
            </a:r>
          </a:p>
        </p:txBody>
      </p:sp>
      <p:sp>
        <p:nvSpPr>
          <p:cNvPr id="71" name="Rettangolo con angoli arrotondati 70">
            <a:extLst>
              <a:ext uri="{FF2B5EF4-FFF2-40B4-BE49-F238E27FC236}">
                <a16:creationId xmlns:a16="http://schemas.microsoft.com/office/drawing/2014/main" xmlns="" id="{BE4A9A60-8E6D-CC27-857F-CFC9C34DF272}"/>
              </a:ext>
            </a:extLst>
          </p:cNvPr>
          <p:cNvSpPr/>
          <p:nvPr/>
        </p:nvSpPr>
        <p:spPr>
          <a:xfrm>
            <a:off x="10148502" y="3736939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2021</a:t>
            </a:r>
          </a:p>
        </p:txBody>
      </p:sp>
      <p:sp>
        <p:nvSpPr>
          <p:cNvPr id="72" name="Rettangolo con angoli arrotondati 71">
            <a:extLst>
              <a:ext uri="{FF2B5EF4-FFF2-40B4-BE49-F238E27FC236}">
                <a16:creationId xmlns:a16="http://schemas.microsoft.com/office/drawing/2014/main" xmlns="" id="{8F19BAB3-4F29-5D1B-A887-D855F862CA7F}"/>
              </a:ext>
            </a:extLst>
          </p:cNvPr>
          <p:cNvSpPr/>
          <p:nvPr/>
        </p:nvSpPr>
        <p:spPr>
          <a:xfrm>
            <a:off x="11083181" y="3736939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2022</a:t>
            </a:r>
          </a:p>
        </p:txBody>
      </p:sp>
      <p:sp>
        <p:nvSpPr>
          <p:cNvPr id="73" name="Rettangolo con angoli arrotondati 72">
            <a:extLst>
              <a:ext uri="{FF2B5EF4-FFF2-40B4-BE49-F238E27FC236}">
                <a16:creationId xmlns:a16="http://schemas.microsoft.com/office/drawing/2014/main" xmlns="" id="{5BC6941F-4773-517B-FAED-419D41AF655C}"/>
              </a:ext>
            </a:extLst>
          </p:cNvPr>
          <p:cNvSpPr/>
          <p:nvPr/>
        </p:nvSpPr>
        <p:spPr>
          <a:xfrm>
            <a:off x="1740435" y="4336011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2012</a:t>
            </a:r>
          </a:p>
        </p:txBody>
      </p:sp>
      <p:sp>
        <p:nvSpPr>
          <p:cNvPr id="74" name="Rettangolo con angoli arrotondati 73">
            <a:extLst>
              <a:ext uri="{FF2B5EF4-FFF2-40B4-BE49-F238E27FC236}">
                <a16:creationId xmlns:a16="http://schemas.microsoft.com/office/drawing/2014/main" xmlns="" id="{0E6A1EDA-B51A-8E32-0D98-9C0393A8F798}"/>
              </a:ext>
            </a:extLst>
          </p:cNvPr>
          <p:cNvSpPr/>
          <p:nvPr/>
        </p:nvSpPr>
        <p:spPr>
          <a:xfrm>
            <a:off x="2675116" y="4336011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2013</a:t>
            </a:r>
          </a:p>
        </p:txBody>
      </p:sp>
      <p:sp>
        <p:nvSpPr>
          <p:cNvPr id="75" name="Rettangolo con angoli arrotondati 74">
            <a:extLst>
              <a:ext uri="{FF2B5EF4-FFF2-40B4-BE49-F238E27FC236}">
                <a16:creationId xmlns:a16="http://schemas.microsoft.com/office/drawing/2014/main" xmlns="" id="{5A4B60DA-DC66-C971-76CC-C190B2E2AB09}"/>
              </a:ext>
            </a:extLst>
          </p:cNvPr>
          <p:cNvSpPr/>
          <p:nvPr/>
        </p:nvSpPr>
        <p:spPr>
          <a:xfrm>
            <a:off x="3609797" y="4336011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2014</a:t>
            </a:r>
          </a:p>
        </p:txBody>
      </p:sp>
      <p:sp>
        <p:nvSpPr>
          <p:cNvPr id="76" name="Rettangolo con angoli arrotondati 75">
            <a:extLst>
              <a:ext uri="{FF2B5EF4-FFF2-40B4-BE49-F238E27FC236}">
                <a16:creationId xmlns:a16="http://schemas.microsoft.com/office/drawing/2014/main" xmlns="" id="{07CC606E-89BA-D49E-A0D3-09153F82278B}"/>
              </a:ext>
            </a:extLst>
          </p:cNvPr>
          <p:cNvSpPr/>
          <p:nvPr/>
        </p:nvSpPr>
        <p:spPr>
          <a:xfrm>
            <a:off x="4544478" y="4336011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2015</a:t>
            </a:r>
          </a:p>
        </p:txBody>
      </p:sp>
      <p:sp>
        <p:nvSpPr>
          <p:cNvPr id="77" name="Rettangolo con angoli arrotondati 76">
            <a:extLst>
              <a:ext uri="{FF2B5EF4-FFF2-40B4-BE49-F238E27FC236}">
                <a16:creationId xmlns:a16="http://schemas.microsoft.com/office/drawing/2014/main" xmlns="" id="{DF649C46-8E49-6654-F9F8-390750B53420}"/>
              </a:ext>
            </a:extLst>
          </p:cNvPr>
          <p:cNvSpPr/>
          <p:nvPr/>
        </p:nvSpPr>
        <p:spPr>
          <a:xfrm>
            <a:off x="5479159" y="4336011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2016</a:t>
            </a:r>
          </a:p>
        </p:txBody>
      </p:sp>
      <p:sp>
        <p:nvSpPr>
          <p:cNvPr id="78" name="Rettangolo con angoli arrotondati 77">
            <a:extLst>
              <a:ext uri="{FF2B5EF4-FFF2-40B4-BE49-F238E27FC236}">
                <a16:creationId xmlns:a16="http://schemas.microsoft.com/office/drawing/2014/main" xmlns="" id="{665522AA-5996-85A5-2BBF-0B9D37869A58}"/>
              </a:ext>
            </a:extLst>
          </p:cNvPr>
          <p:cNvSpPr/>
          <p:nvPr/>
        </p:nvSpPr>
        <p:spPr>
          <a:xfrm>
            <a:off x="6413840" y="4336011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2017</a:t>
            </a:r>
          </a:p>
        </p:txBody>
      </p:sp>
      <p:sp>
        <p:nvSpPr>
          <p:cNvPr id="79" name="Rettangolo con angoli arrotondati 78">
            <a:extLst>
              <a:ext uri="{FF2B5EF4-FFF2-40B4-BE49-F238E27FC236}">
                <a16:creationId xmlns:a16="http://schemas.microsoft.com/office/drawing/2014/main" xmlns="" id="{20471A98-8AF7-07E8-FECE-AFE9B067479F}"/>
              </a:ext>
            </a:extLst>
          </p:cNvPr>
          <p:cNvSpPr/>
          <p:nvPr/>
        </p:nvSpPr>
        <p:spPr>
          <a:xfrm>
            <a:off x="7348521" y="4336011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2018</a:t>
            </a:r>
          </a:p>
        </p:txBody>
      </p:sp>
      <p:sp>
        <p:nvSpPr>
          <p:cNvPr id="80" name="Rettangolo con angoli arrotondati 79">
            <a:extLst>
              <a:ext uri="{FF2B5EF4-FFF2-40B4-BE49-F238E27FC236}">
                <a16:creationId xmlns:a16="http://schemas.microsoft.com/office/drawing/2014/main" xmlns="" id="{5297EA63-0FCD-50AB-FCCF-60631CDC4A98}"/>
              </a:ext>
            </a:extLst>
          </p:cNvPr>
          <p:cNvSpPr/>
          <p:nvPr/>
        </p:nvSpPr>
        <p:spPr>
          <a:xfrm>
            <a:off x="8283202" y="4336011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2019</a:t>
            </a:r>
          </a:p>
        </p:txBody>
      </p:sp>
      <p:sp>
        <p:nvSpPr>
          <p:cNvPr id="81" name="Rettangolo con angoli arrotondati 80">
            <a:extLst>
              <a:ext uri="{FF2B5EF4-FFF2-40B4-BE49-F238E27FC236}">
                <a16:creationId xmlns:a16="http://schemas.microsoft.com/office/drawing/2014/main" xmlns="" id="{F20645D9-F87C-9B9B-9501-2B6B125D8C79}"/>
              </a:ext>
            </a:extLst>
          </p:cNvPr>
          <p:cNvSpPr/>
          <p:nvPr/>
        </p:nvSpPr>
        <p:spPr>
          <a:xfrm>
            <a:off x="9217883" y="4336011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2020</a:t>
            </a:r>
          </a:p>
        </p:txBody>
      </p:sp>
      <p:sp>
        <p:nvSpPr>
          <p:cNvPr id="82" name="Rettangolo con angoli arrotondati 81">
            <a:extLst>
              <a:ext uri="{FF2B5EF4-FFF2-40B4-BE49-F238E27FC236}">
                <a16:creationId xmlns:a16="http://schemas.microsoft.com/office/drawing/2014/main" xmlns="" id="{371996D6-AF4C-A794-F930-F88D0B19E990}"/>
              </a:ext>
            </a:extLst>
          </p:cNvPr>
          <p:cNvSpPr/>
          <p:nvPr/>
        </p:nvSpPr>
        <p:spPr>
          <a:xfrm>
            <a:off x="10152564" y="4336011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2021</a:t>
            </a:r>
          </a:p>
        </p:txBody>
      </p:sp>
      <p:sp>
        <p:nvSpPr>
          <p:cNvPr id="83" name="Rettangolo con angoli arrotondati 82">
            <a:extLst>
              <a:ext uri="{FF2B5EF4-FFF2-40B4-BE49-F238E27FC236}">
                <a16:creationId xmlns:a16="http://schemas.microsoft.com/office/drawing/2014/main" xmlns="" id="{5CB25FC4-4F6E-C393-A0D4-6367D69A6C03}"/>
              </a:ext>
            </a:extLst>
          </p:cNvPr>
          <p:cNvSpPr/>
          <p:nvPr/>
        </p:nvSpPr>
        <p:spPr>
          <a:xfrm>
            <a:off x="11087243" y="4336011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2022</a:t>
            </a:r>
          </a:p>
        </p:txBody>
      </p:sp>
      <p:sp>
        <p:nvSpPr>
          <p:cNvPr id="84" name="Rettangolo con angoli arrotondati 83">
            <a:extLst>
              <a:ext uri="{FF2B5EF4-FFF2-40B4-BE49-F238E27FC236}">
                <a16:creationId xmlns:a16="http://schemas.microsoft.com/office/drawing/2014/main" xmlns="" id="{91135E54-5FFA-A4B6-D8A1-97417D6B4941}"/>
              </a:ext>
            </a:extLst>
          </p:cNvPr>
          <p:cNvSpPr/>
          <p:nvPr/>
        </p:nvSpPr>
        <p:spPr>
          <a:xfrm>
            <a:off x="1744497" y="4935083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2012</a:t>
            </a:r>
          </a:p>
        </p:txBody>
      </p:sp>
      <p:sp>
        <p:nvSpPr>
          <p:cNvPr id="85" name="Rettangolo con angoli arrotondati 84">
            <a:extLst>
              <a:ext uri="{FF2B5EF4-FFF2-40B4-BE49-F238E27FC236}">
                <a16:creationId xmlns:a16="http://schemas.microsoft.com/office/drawing/2014/main" xmlns="" id="{C8F9C770-4A27-547A-7367-5259B8722EC4}"/>
              </a:ext>
            </a:extLst>
          </p:cNvPr>
          <p:cNvSpPr/>
          <p:nvPr/>
        </p:nvSpPr>
        <p:spPr>
          <a:xfrm>
            <a:off x="2679178" y="4935083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2013</a:t>
            </a:r>
          </a:p>
        </p:txBody>
      </p:sp>
      <p:sp>
        <p:nvSpPr>
          <p:cNvPr id="86" name="Rettangolo con angoli arrotondati 85">
            <a:extLst>
              <a:ext uri="{FF2B5EF4-FFF2-40B4-BE49-F238E27FC236}">
                <a16:creationId xmlns:a16="http://schemas.microsoft.com/office/drawing/2014/main" xmlns="" id="{3BA44288-6322-ECB2-6D81-9BE202A7467C}"/>
              </a:ext>
            </a:extLst>
          </p:cNvPr>
          <p:cNvSpPr/>
          <p:nvPr/>
        </p:nvSpPr>
        <p:spPr>
          <a:xfrm>
            <a:off x="3613859" y="4935083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2014</a:t>
            </a:r>
          </a:p>
        </p:txBody>
      </p:sp>
      <p:sp>
        <p:nvSpPr>
          <p:cNvPr id="87" name="Rettangolo con angoli arrotondati 86">
            <a:extLst>
              <a:ext uri="{FF2B5EF4-FFF2-40B4-BE49-F238E27FC236}">
                <a16:creationId xmlns:a16="http://schemas.microsoft.com/office/drawing/2014/main" xmlns="" id="{74F27C46-4F4E-A2D8-25CD-2A6E7A6C2787}"/>
              </a:ext>
            </a:extLst>
          </p:cNvPr>
          <p:cNvSpPr/>
          <p:nvPr/>
        </p:nvSpPr>
        <p:spPr>
          <a:xfrm>
            <a:off x="4548540" y="4935083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2015</a:t>
            </a:r>
          </a:p>
        </p:txBody>
      </p:sp>
      <p:sp>
        <p:nvSpPr>
          <p:cNvPr id="88" name="Rettangolo con angoli arrotondati 87">
            <a:extLst>
              <a:ext uri="{FF2B5EF4-FFF2-40B4-BE49-F238E27FC236}">
                <a16:creationId xmlns:a16="http://schemas.microsoft.com/office/drawing/2014/main" xmlns="" id="{04C57250-24F7-107D-1ABF-A39F99CE1709}"/>
              </a:ext>
            </a:extLst>
          </p:cNvPr>
          <p:cNvSpPr/>
          <p:nvPr/>
        </p:nvSpPr>
        <p:spPr>
          <a:xfrm>
            <a:off x="5483221" y="4935083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2016</a:t>
            </a:r>
          </a:p>
        </p:txBody>
      </p:sp>
      <p:sp>
        <p:nvSpPr>
          <p:cNvPr id="89" name="Rettangolo con angoli arrotondati 88">
            <a:extLst>
              <a:ext uri="{FF2B5EF4-FFF2-40B4-BE49-F238E27FC236}">
                <a16:creationId xmlns:a16="http://schemas.microsoft.com/office/drawing/2014/main" xmlns="" id="{C9FF7439-737D-8D79-789B-53B8DE2C86F1}"/>
              </a:ext>
            </a:extLst>
          </p:cNvPr>
          <p:cNvSpPr/>
          <p:nvPr/>
        </p:nvSpPr>
        <p:spPr>
          <a:xfrm>
            <a:off x="6417902" y="4935083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2017</a:t>
            </a:r>
          </a:p>
        </p:txBody>
      </p:sp>
      <p:sp>
        <p:nvSpPr>
          <p:cNvPr id="90" name="Rettangolo con angoli arrotondati 89">
            <a:extLst>
              <a:ext uri="{FF2B5EF4-FFF2-40B4-BE49-F238E27FC236}">
                <a16:creationId xmlns:a16="http://schemas.microsoft.com/office/drawing/2014/main" xmlns="" id="{1C59FBF2-9337-6FA2-A3C6-B8F8CD439A0A}"/>
              </a:ext>
            </a:extLst>
          </p:cNvPr>
          <p:cNvSpPr/>
          <p:nvPr/>
        </p:nvSpPr>
        <p:spPr>
          <a:xfrm>
            <a:off x="7352583" y="4935083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2018</a:t>
            </a:r>
          </a:p>
        </p:txBody>
      </p:sp>
      <p:sp>
        <p:nvSpPr>
          <p:cNvPr id="91" name="Rettangolo con angoli arrotondati 90">
            <a:extLst>
              <a:ext uri="{FF2B5EF4-FFF2-40B4-BE49-F238E27FC236}">
                <a16:creationId xmlns:a16="http://schemas.microsoft.com/office/drawing/2014/main" xmlns="" id="{9127F749-8784-11CA-A1E0-97767FCF7797}"/>
              </a:ext>
            </a:extLst>
          </p:cNvPr>
          <p:cNvSpPr/>
          <p:nvPr/>
        </p:nvSpPr>
        <p:spPr>
          <a:xfrm>
            <a:off x="8287264" y="4935083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2019</a:t>
            </a:r>
          </a:p>
        </p:txBody>
      </p:sp>
      <p:sp>
        <p:nvSpPr>
          <p:cNvPr id="92" name="Rettangolo con angoli arrotondati 91">
            <a:extLst>
              <a:ext uri="{FF2B5EF4-FFF2-40B4-BE49-F238E27FC236}">
                <a16:creationId xmlns:a16="http://schemas.microsoft.com/office/drawing/2014/main" xmlns="" id="{66ECAE74-0D42-9B95-20BE-417D34BF688C}"/>
              </a:ext>
            </a:extLst>
          </p:cNvPr>
          <p:cNvSpPr/>
          <p:nvPr/>
        </p:nvSpPr>
        <p:spPr>
          <a:xfrm>
            <a:off x="9221945" y="4935083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2020</a:t>
            </a:r>
          </a:p>
        </p:txBody>
      </p:sp>
      <p:sp>
        <p:nvSpPr>
          <p:cNvPr id="93" name="Rettangolo con angoli arrotondati 92">
            <a:extLst>
              <a:ext uri="{FF2B5EF4-FFF2-40B4-BE49-F238E27FC236}">
                <a16:creationId xmlns:a16="http://schemas.microsoft.com/office/drawing/2014/main" xmlns="" id="{2EDAF401-FC86-1FFD-2734-61333C84902D}"/>
              </a:ext>
            </a:extLst>
          </p:cNvPr>
          <p:cNvSpPr/>
          <p:nvPr/>
        </p:nvSpPr>
        <p:spPr>
          <a:xfrm>
            <a:off x="10156626" y="4935083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2021</a:t>
            </a:r>
          </a:p>
        </p:txBody>
      </p:sp>
      <p:sp>
        <p:nvSpPr>
          <p:cNvPr id="95" name="Rettangolo con angoli arrotondati 94">
            <a:extLst>
              <a:ext uri="{FF2B5EF4-FFF2-40B4-BE49-F238E27FC236}">
                <a16:creationId xmlns:a16="http://schemas.microsoft.com/office/drawing/2014/main" xmlns="" id="{374B2BAF-DD74-F0FF-5D9E-D8251FFFB579}"/>
              </a:ext>
            </a:extLst>
          </p:cNvPr>
          <p:cNvSpPr/>
          <p:nvPr/>
        </p:nvSpPr>
        <p:spPr>
          <a:xfrm>
            <a:off x="1748559" y="5534155"/>
            <a:ext cx="886030" cy="572568"/>
          </a:xfrm>
          <a:prstGeom prst="roundRect">
            <a:avLst>
              <a:gd name="adj" fmla="val 28607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2012</a:t>
            </a:r>
          </a:p>
        </p:txBody>
      </p:sp>
      <p:sp>
        <p:nvSpPr>
          <p:cNvPr id="96" name="Rettangolo con angoli arrotondati 95">
            <a:extLst>
              <a:ext uri="{FF2B5EF4-FFF2-40B4-BE49-F238E27FC236}">
                <a16:creationId xmlns:a16="http://schemas.microsoft.com/office/drawing/2014/main" xmlns="" id="{401B2C90-2216-CFB4-3A6C-18FA403665C6}"/>
              </a:ext>
            </a:extLst>
          </p:cNvPr>
          <p:cNvSpPr/>
          <p:nvPr/>
        </p:nvSpPr>
        <p:spPr>
          <a:xfrm>
            <a:off x="2683240" y="5534155"/>
            <a:ext cx="886030" cy="572568"/>
          </a:xfrm>
          <a:prstGeom prst="roundRect">
            <a:avLst>
              <a:gd name="adj" fmla="val 28607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2013</a:t>
            </a:r>
          </a:p>
        </p:txBody>
      </p:sp>
      <p:sp>
        <p:nvSpPr>
          <p:cNvPr id="97" name="Rettangolo con angoli arrotondati 96">
            <a:extLst>
              <a:ext uri="{FF2B5EF4-FFF2-40B4-BE49-F238E27FC236}">
                <a16:creationId xmlns:a16="http://schemas.microsoft.com/office/drawing/2014/main" xmlns="" id="{A97E9283-C057-A325-FDAD-46FFF2B4A8B7}"/>
              </a:ext>
            </a:extLst>
          </p:cNvPr>
          <p:cNvSpPr/>
          <p:nvPr/>
        </p:nvSpPr>
        <p:spPr>
          <a:xfrm>
            <a:off x="3617921" y="5534155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2014</a:t>
            </a:r>
          </a:p>
        </p:txBody>
      </p:sp>
      <p:sp>
        <p:nvSpPr>
          <p:cNvPr id="98" name="Rettangolo con angoli arrotondati 97">
            <a:extLst>
              <a:ext uri="{FF2B5EF4-FFF2-40B4-BE49-F238E27FC236}">
                <a16:creationId xmlns:a16="http://schemas.microsoft.com/office/drawing/2014/main" xmlns="" id="{96DE76CB-A819-C35A-69C9-F87660BE8E9F}"/>
              </a:ext>
            </a:extLst>
          </p:cNvPr>
          <p:cNvSpPr/>
          <p:nvPr/>
        </p:nvSpPr>
        <p:spPr>
          <a:xfrm>
            <a:off x="4552602" y="5534155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2015</a:t>
            </a:r>
          </a:p>
        </p:txBody>
      </p:sp>
      <p:sp>
        <p:nvSpPr>
          <p:cNvPr id="99" name="Rettangolo con angoli arrotondati 98">
            <a:extLst>
              <a:ext uri="{FF2B5EF4-FFF2-40B4-BE49-F238E27FC236}">
                <a16:creationId xmlns:a16="http://schemas.microsoft.com/office/drawing/2014/main" xmlns="" id="{3EE7D71D-2FF0-E595-2517-39D00B914D9E}"/>
              </a:ext>
            </a:extLst>
          </p:cNvPr>
          <p:cNvSpPr/>
          <p:nvPr/>
        </p:nvSpPr>
        <p:spPr>
          <a:xfrm>
            <a:off x="5487283" y="5534155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2016</a:t>
            </a:r>
          </a:p>
        </p:txBody>
      </p:sp>
      <p:sp>
        <p:nvSpPr>
          <p:cNvPr id="100" name="Rettangolo con angoli arrotondati 99">
            <a:extLst>
              <a:ext uri="{FF2B5EF4-FFF2-40B4-BE49-F238E27FC236}">
                <a16:creationId xmlns:a16="http://schemas.microsoft.com/office/drawing/2014/main" xmlns="" id="{5C3C0827-53DE-1AFA-69E3-6FA246DF8ECF}"/>
              </a:ext>
            </a:extLst>
          </p:cNvPr>
          <p:cNvSpPr/>
          <p:nvPr/>
        </p:nvSpPr>
        <p:spPr>
          <a:xfrm>
            <a:off x="6421964" y="5534155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2017</a:t>
            </a:r>
          </a:p>
        </p:txBody>
      </p:sp>
      <p:sp>
        <p:nvSpPr>
          <p:cNvPr id="101" name="Rettangolo con angoli arrotondati 100">
            <a:extLst>
              <a:ext uri="{FF2B5EF4-FFF2-40B4-BE49-F238E27FC236}">
                <a16:creationId xmlns:a16="http://schemas.microsoft.com/office/drawing/2014/main" xmlns="" id="{DEE79B98-2612-7D18-9E28-0DA8071000D5}"/>
              </a:ext>
            </a:extLst>
          </p:cNvPr>
          <p:cNvSpPr/>
          <p:nvPr/>
        </p:nvSpPr>
        <p:spPr>
          <a:xfrm>
            <a:off x="7356645" y="5534155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2018</a:t>
            </a:r>
          </a:p>
        </p:txBody>
      </p:sp>
      <p:sp>
        <p:nvSpPr>
          <p:cNvPr id="102" name="Rettangolo con angoli arrotondati 101">
            <a:extLst>
              <a:ext uri="{FF2B5EF4-FFF2-40B4-BE49-F238E27FC236}">
                <a16:creationId xmlns:a16="http://schemas.microsoft.com/office/drawing/2014/main" xmlns="" id="{C7AC6790-362C-4F3A-7E08-6132DE07F094}"/>
              </a:ext>
            </a:extLst>
          </p:cNvPr>
          <p:cNvSpPr/>
          <p:nvPr/>
        </p:nvSpPr>
        <p:spPr>
          <a:xfrm>
            <a:off x="8291326" y="5534155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2019</a:t>
            </a:r>
          </a:p>
        </p:txBody>
      </p:sp>
      <p:sp>
        <p:nvSpPr>
          <p:cNvPr id="103" name="Rettangolo con angoli arrotondati 102">
            <a:extLst>
              <a:ext uri="{FF2B5EF4-FFF2-40B4-BE49-F238E27FC236}">
                <a16:creationId xmlns:a16="http://schemas.microsoft.com/office/drawing/2014/main" xmlns="" id="{054C357A-0941-E11F-974D-201C77C6C517}"/>
              </a:ext>
            </a:extLst>
          </p:cNvPr>
          <p:cNvSpPr/>
          <p:nvPr/>
        </p:nvSpPr>
        <p:spPr>
          <a:xfrm>
            <a:off x="9226007" y="5534155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2020</a:t>
            </a:r>
          </a:p>
        </p:txBody>
      </p:sp>
      <p:sp>
        <p:nvSpPr>
          <p:cNvPr id="104" name="Rettangolo con angoli arrotondati 103">
            <a:extLst>
              <a:ext uri="{FF2B5EF4-FFF2-40B4-BE49-F238E27FC236}">
                <a16:creationId xmlns:a16="http://schemas.microsoft.com/office/drawing/2014/main" xmlns="" id="{F8210AE5-ED89-3D24-7FFF-6233FE3BE93B}"/>
              </a:ext>
            </a:extLst>
          </p:cNvPr>
          <p:cNvSpPr/>
          <p:nvPr/>
        </p:nvSpPr>
        <p:spPr>
          <a:xfrm>
            <a:off x="10160688" y="5534155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2021</a:t>
            </a:r>
          </a:p>
        </p:txBody>
      </p:sp>
      <p:sp>
        <p:nvSpPr>
          <p:cNvPr id="105" name="Rettangolo con angoli arrotondati 104">
            <a:extLst>
              <a:ext uri="{FF2B5EF4-FFF2-40B4-BE49-F238E27FC236}">
                <a16:creationId xmlns:a16="http://schemas.microsoft.com/office/drawing/2014/main" xmlns="" id="{5DC151B4-0DFD-7A41-715D-DE53F7410D18}"/>
              </a:ext>
            </a:extLst>
          </p:cNvPr>
          <p:cNvSpPr/>
          <p:nvPr/>
        </p:nvSpPr>
        <p:spPr>
          <a:xfrm>
            <a:off x="11095367" y="5534155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2022</a:t>
            </a:r>
          </a:p>
        </p:txBody>
      </p:sp>
      <p:sp>
        <p:nvSpPr>
          <p:cNvPr id="106" name="Rettangolo con angoli arrotondati 105">
            <a:extLst>
              <a:ext uri="{FF2B5EF4-FFF2-40B4-BE49-F238E27FC236}">
                <a16:creationId xmlns:a16="http://schemas.microsoft.com/office/drawing/2014/main" xmlns="" id="{80AD41BD-5231-A086-54B5-E9EB32CB4559}"/>
              </a:ext>
            </a:extLst>
          </p:cNvPr>
          <p:cNvSpPr/>
          <p:nvPr/>
        </p:nvSpPr>
        <p:spPr>
          <a:xfrm>
            <a:off x="1752621" y="6133227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2012</a:t>
            </a:r>
          </a:p>
        </p:txBody>
      </p:sp>
      <p:sp>
        <p:nvSpPr>
          <p:cNvPr id="107" name="Rettangolo con angoli arrotondati 106">
            <a:extLst>
              <a:ext uri="{FF2B5EF4-FFF2-40B4-BE49-F238E27FC236}">
                <a16:creationId xmlns:a16="http://schemas.microsoft.com/office/drawing/2014/main" xmlns="" id="{82F45E6F-9AF8-2138-B78D-A11F5326EAE0}"/>
              </a:ext>
            </a:extLst>
          </p:cNvPr>
          <p:cNvSpPr/>
          <p:nvPr/>
        </p:nvSpPr>
        <p:spPr>
          <a:xfrm>
            <a:off x="2687302" y="6133227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latin typeface="Helvetica" panose="020B0604020202020204" pitchFamily="34" charset="0"/>
                <a:cs typeface="Helvetica" panose="020B0604020202020204" pitchFamily="34" charset="0"/>
              </a:rPr>
              <a:t>2013</a:t>
            </a:r>
            <a:endParaRPr lang="it-IT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8" name="Rettangolo con angoli arrotondati 107">
            <a:extLst>
              <a:ext uri="{FF2B5EF4-FFF2-40B4-BE49-F238E27FC236}">
                <a16:creationId xmlns:a16="http://schemas.microsoft.com/office/drawing/2014/main" xmlns="" id="{28CC1B07-D000-4220-1D66-E06E00DB6D64}"/>
              </a:ext>
            </a:extLst>
          </p:cNvPr>
          <p:cNvSpPr/>
          <p:nvPr/>
        </p:nvSpPr>
        <p:spPr>
          <a:xfrm>
            <a:off x="3621983" y="6133227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latin typeface="Helvetica" panose="020B0604020202020204" pitchFamily="34" charset="0"/>
                <a:cs typeface="Helvetica" panose="020B0604020202020204" pitchFamily="34" charset="0"/>
              </a:rPr>
              <a:t>2014</a:t>
            </a:r>
            <a:endParaRPr lang="it-IT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9" name="Rettangolo con angoli arrotondati 108">
            <a:extLst>
              <a:ext uri="{FF2B5EF4-FFF2-40B4-BE49-F238E27FC236}">
                <a16:creationId xmlns:a16="http://schemas.microsoft.com/office/drawing/2014/main" xmlns="" id="{D385A4A4-EE1A-0A2C-5395-954FFFBA76BB}"/>
              </a:ext>
            </a:extLst>
          </p:cNvPr>
          <p:cNvSpPr/>
          <p:nvPr/>
        </p:nvSpPr>
        <p:spPr>
          <a:xfrm>
            <a:off x="4556664" y="6133227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latin typeface="Helvetica" panose="020B0604020202020204" pitchFamily="34" charset="0"/>
                <a:cs typeface="Helvetica" panose="020B0604020202020204" pitchFamily="34" charset="0"/>
              </a:rPr>
              <a:t>2015</a:t>
            </a:r>
            <a:endParaRPr lang="it-IT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0" name="Rettangolo con angoli arrotondati 109">
            <a:extLst>
              <a:ext uri="{FF2B5EF4-FFF2-40B4-BE49-F238E27FC236}">
                <a16:creationId xmlns:a16="http://schemas.microsoft.com/office/drawing/2014/main" xmlns="" id="{A7F68C47-E471-0D53-8F35-1B74EC3F8688}"/>
              </a:ext>
            </a:extLst>
          </p:cNvPr>
          <p:cNvSpPr/>
          <p:nvPr/>
        </p:nvSpPr>
        <p:spPr>
          <a:xfrm>
            <a:off x="5491345" y="6133227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latin typeface="Helvetica" panose="020B0604020202020204" pitchFamily="34" charset="0"/>
                <a:cs typeface="Helvetica" panose="020B0604020202020204" pitchFamily="34" charset="0"/>
              </a:rPr>
              <a:t>2016</a:t>
            </a:r>
            <a:endParaRPr lang="it-IT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1" name="Rettangolo con angoli arrotondati 110">
            <a:extLst>
              <a:ext uri="{FF2B5EF4-FFF2-40B4-BE49-F238E27FC236}">
                <a16:creationId xmlns:a16="http://schemas.microsoft.com/office/drawing/2014/main" xmlns="" id="{C0ECE0E7-B6D1-55B1-D8F3-4FF4BC3EB108}"/>
              </a:ext>
            </a:extLst>
          </p:cNvPr>
          <p:cNvSpPr/>
          <p:nvPr/>
        </p:nvSpPr>
        <p:spPr>
          <a:xfrm>
            <a:off x="6426026" y="6133227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latin typeface="Helvetica" panose="020B0604020202020204" pitchFamily="34" charset="0"/>
                <a:cs typeface="Helvetica" panose="020B0604020202020204" pitchFamily="34" charset="0"/>
              </a:rPr>
              <a:t>2017</a:t>
            </a:r>
            <a:endParaRPr lang="it-IT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2" name="Rettangolo con angoli arrotondati 111">
            <a:extLst>
              <a:ext uri="{FF2B5EF4-FFF2-40B4-BE49-F238E27FC236}">
                <a16:creationId xmlns:a16="http://schemas.microsoft.com/office/drawing/2014/main" xmlns="" id="{B4E6B6B6-2791-D141-649C-47441FA279DB}"/>
              </a:ext>
            </a:extLst>
          </p:cNvPr>
          <p:cNvSpPr/>
          <p:nvPr/>
        </p:nvSpPr>
        <p:spPr>
          <a:xfrm>
            <a:off x="7360707" y="6133227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latin typeface="Helvetica" panose="020B0604020202020204" pitchFamily="34" charset="0"/>
                <a:cs typeface="Helvetica" panose="020B0604020202020204" pitchFamily="34" charset="0"/>
              </a:rPr>
              <a:t>2018</a:t>
            </a:r>
            <a:endParaRPr lang="it-IT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3" name="Rettangolo con angoli arrotondati 112">
            <a:extLst>
              <a:ext uri="{FF2B5EF4-FFF2-40B4-BE49-F238E27FC236}">
                <a16:creationId xmlns:a16="http://schemas.microsoft.com/office/drawing/2014/main" xmlns="" id="{A9EDD9D2-515A-882B-AFE4-40275E291137}"/>
              </a:ext>
            </a:extLst>
          </p:cNvPr>
          <p:cNvSpPr/>
          <p:nvPr/>
        </p:nvSpPr>
        <p:spPr>
          <a:xfrm>
            <a:off x="8295388" y="6133227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latin typeface="Helvetica" panose="020B0604020202020204" pitchFamily="34" charset="0"/>
                <a:cs typeface="Helvetica" panose="020B0604020202020204" pitchFamily="34" charset="0"/>
              </a:rPr>
              <a:t>2019</a:t>
            </a:r>
            <a:endParaRPr lang="it-IT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4" name="Rettangolo con angoli arrotondati 113">
            <a:extLst>
              <a:ext uri="{FF2B5EF4-FFF2-40B4-BE49-F238E27FC236}">
                <a16:creationId xmlns:a16="http://schemas.microsoft.com/office/drawing/2014/main" xmlns="" id="{7F3CF15B-13CC-B2CC-2E8C-DE2DBFA99D86}"/>
              </a:ext>
            </a:extLst>
          </p:cNvPr>
          <p:cNvSpPr/>
          <p:nvPr/>
        </p:nvSpPr>
        <p:spPr>
          <a:xfrm>
            <a:off x="9230069" y="6133227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2020</a:t>
            </a:r>
          </a:p>
        </p:txBody>
      </p:sp>
      <p:sp>
        <p:nvSpPr>
          <p:cNvPr id="115" name="Rettangolo con angoli arrotondati 114">
            <a:extLst>
              <a:ext uri="{FF2B5EF4-FFF2-40B4-BE49-F238E27FC236}">
                <a16:creationId xmlns:a16="http://schemas.microsoft.com/office/drawing/2014/main" xmlns="" id="{CD2828E5-4A7F-E1A4-12AE-945CA8FF16F2}"/>
              </a:ext>
            </a:extLst>
          </p:cNvPr>
          <p:cNvSpPr/>
          <p:nvPr/>
        </p:nvSpPr>
        <p:spPr>
          <a:xfrm>
            <a:off x="10164750" y="6133227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2021</a:t>
            </a:r>
          </a:p>
        </p:txBody>
      </p:sp>
      <p:sp>
        <p:nvSpPr>
          <p:cNvPr id="116" name="Rettangolo con angoli arrotondati 115">
            <a:extLst>
              <a:ext uri="{FF2B5EF4-FFF2-40B4-BE49-F238E27FC236}">
                <a16:creationId xmlns:a16="http://schemas.microsoft.com/office/drawing/2014/main" xmlns="" id="{DB6EBD1E-1881-AEE2-9DE1-1097A48E4DDE}"/>
              </a:ext>
            </a:extLst>
          </p:cNvPr>
          <p:cNvSpPr/>
          <p:nvPr/>
        </p:nvSpPr>
        <p:spPr>
          <a:xfrm>
            <a:off x="11099429" y="6133227"/>
            <a:ext cx="886030" cy="572568"/>
          </a:xfrm>
          <a:prstGeom prst="roundRect">
            <a:avLst>
              <a:gd name="adj" fmla="val 28607"/>
            </a:avLst>
          </a:pr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latin typeface="Helvetica" panose="020B0604020202020204" pitchFamily="34" charset="0"/>
                <a:cs typeface="Helvetica" panose="020B0604020202020204" pitchFamily="34" charset="0"/>
              </a:rPr>
              <a:t>2022</a:t>
            </a:r>
            <a:endParaRPr lang="it-IT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7" name="CasellaDiTesto 116">
            <a:extLst>
              <a:ext uri="{FF2B5EF4-FFF2-40B4-BE49-F238E27FC236}">
                <a16:creationId xmlns:a16="http://schemas.microsoft.com/office/drawing/2014/main" xmlns="" id="{7FEDA0C0-F4FF-AEB4-EDA1-AF1FE1FFEBB2}"/>
              </a:ext>
            </a:extLst>
          </p:cNvPr>
          <p:cNvSpPr txBox="1"/>
          <p:nvPr/>
        </p:nvSpPr>
        <p:spPr>
          <a:xfrm>
            <a:off x="32070" y="1356161"/>
            <a:ext cx="1055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PM10</a:t>
            </a:r>
          </a:p>
        </p:txBody>
      </p:sp>
      <p:sp>
        <p:nvSpPr>
          <p:cNvPr id="119" name="CasellaDiTesto 118">
            <a:extLst>
              <a:ext uri="{FF2B5EF4-FFF2-40B4-BE49-F238E27FC236}">
                <a16:creationId xmlns:a16="http://schemas.microsoft.com/office/drawing/2014/main" xmlns="" id="{B3D564A7-76EA-7F6C-5FCC-EFD461411A8E}"/>
              </a:ext>
            </a:extLst>
          </p:cNvPr>
          <p:cNvSpPr txBox="1"/>
          <p:nvPr/>
        </p:nvSpPr>
        <p:spPr>
          <a:xfrm>
            <a:off x="32070" y="1956666"/>
            <a:ext cx="166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PM10 </a:t>
            </a:r>
            <a:r>
              <a:rPr lang="it-IT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</a:t>
            </a:r>
            <a:endParaRPr lang="it-IT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0" name="CasellaDiTesto 119">
            <a:extLst>
              <a:ext uri="{FF2B5EF4-FFF2-40B4-BE49-F238E27FC236}">
                <a16:creationId xmlns:a16="http://schemas.microsoft.com/office/drawing/2014/main" xmlns="" id="{FFD3CB67-561E-B1F9-4CF1-3F0549D73207}"/>
              </a:ext>
            </a:extLst>
          </p:cNvPr>
          <p:cNvSpPr txBox="1"/>
          <p:nvPr/>
        </p:nvSpPr>
        <p:spPr>
          <a:xfrm>
            <a:off x="32070" y="2557171"/>
            <a:ext cx="1151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PM2.5</a:t>
            </a:r>
            <a:endParaRPr lang="it-IT" sz="2800" b="1" baseline="-25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1" name="CasellaDiTesto 120">
            <a:extLst>
              <a:ext uri="{FF2B5EF4-FFF2-40B4-BE49-F238E27FC236}">
                <a16:creationId xmlns:a16="http://schemas.microsoft.com/office/drawing/2014/main" xmlns="" id="{EC46EC3D-DF36-96B6-B13B-B293436B6E99}"/>
              </a:ext>
            </a:extLst>
          </p:cNvPr>
          <p:cNvSpPr txBox="1"/>
          <p:nvPr/>
        </p:nvSpPr>
        <p:spPr>
          <a:xfrm>
            <a:off x="32070" y="3157676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r>
              <a:rPr lang="it-IT" sz="2800" b="1" baseline="-25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22" name="CasellaDiTesto 121">
            <a:extLst>
              <a:ext uri="{FF2B5EF4-FFF2-40B4-BE49-F238E27FC236}">
                <a16:creationId xmlns:a16="http://schemas.microsoft.com/office/drawing/2014/main" xmlns="" id="{56CC332F-780E-FFBA-C944-33D20DEA9012}"/>
              </a:ext>
            </a:extLst>
          </p:cNvPr>
          <p:cNvSpPr txBox="1"/>
          <p:nvPr/>
        </p:nvSpPr>
        <p:spPr>
          <a:xfrm>
            <a:off x="32070" y="3758181"/>
            <a:ext cx="614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endParaRPr lang="it-IT" sz="2800" b="1" baseline="-25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3" name="CasellaDiTesto 122">
            <a:extLst>
              <a:ext uri="{FF2B5EF4-FFF2-40B4-BE49-F238E27FC236}">
                <a16:creationId xmlns:a16="http://schemas.microsoft.com/office/drawing/2014/main" xmlns="" id="{90187A0E-F646-CFE5-E89D-0FC3705757EE}"/>
              </a:ext>
            </a:extLst>
          </p:cNvPr>
          <p:cNvSpPr txBox="1"/>
          <p:nvPr/>
        </p:nvSpPr>
        <p:spPr>
          <a:xfrm>
            <a:off x="32070" y="4358686"/>
            <a:ext cx="718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</a:t>
            </a:r>
            <a:r>
              <a:rPr lang="it-IT" sz="2800" b="1" baseline="-25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25" name="CasellaDiTesto 124">
            <a:extLst>
              <a:ext uri="{FF2B5EF4-FFF2-40B4-BE49-F238E27FC236}">
                <a16:creationId xmlns:a16="http://schemas.microsoft.com/office/drawing/2014/main" xmlns="" id="{31BBECAF-6DC0-285E-892F-9C745BA623E5}"/>
              </a:ext>
            </a:extLst>
          </p:cNvPr>
          <p:cNvSpPr txBox="1"/>
          <p:nvPr/>
        </p:nvSpPr>
        <p:spPr>
          <a:xfrm>
            <a:off x="32070" y="4959191"/>
            <a:ext cx="1450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Benzene</a:t>
            </a:r>
            <a:endParaRPr lang="it-IT" sz="2800" b="1" baseline="-25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6" name="CasellaDiTesto 125">
            <a:extLst>
              <a:ext uri="{FF2B5EF4-FFF2-40B4-BE49-F238E27FC236}">
                <a16:creationId xmlns:a16="http://schemas.microsoft.com/office/drawing/2014/main" xmlns="" id="{5FA323D2-DF9B-2D48-7BD9-B88E474E4151}"/>
              </a:ext>
            </a:extLst>
          </p:cNvPr>
          <p:cNvSpPr txBox="1"/>
          <p:nvPr/>
        </p:nvSpPr>
        <p:spPr>
          <a:xfrm>
            <a:off x="32070" y="5559696"/>
            <a:ext cx="1241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Metalli</a:t>
            </a:r>
            <a:endParaRPr lang="it-IT" sz="2800" b="1" baseline="-25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7" name="CasellaDiTesto 126">
            <a:extLst>
              <a:ext uri="{FF2B5EF4-FFF2-40B4-BE49-F238E27FC236}">
                <a16:creationId xmlns:a16="http://schemas.microsoft.com/office/drawing/2014/main" xmlns="" id="{3A878333-822B-53C0-A862-B956B4D7D258}"/>
              </a:ext>
            </a:extLst>
          </p:cNvPr>
          <p:cNvSpPr txBox="1"/>
          <p:nvPr/>
        </p:nvSpPr>
        <p:spPr>
          <a:xfrm>
            <a:off x="32070" y="6160198"/>
            <a:ext cx="665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886AF75-3405-BD07-FC6B-E3E28C310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0799068" y="8259"/>
            <a:ext cx="1259591" cy="127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xmlns="" id="{29021DB5-6727-4820-3371-F04C81EFE351}"/>
              </a:ext>
            </a:extLst>
          </p:cNvPr>
          <p:cNvSpPr/>
          <p:nvPr/>
        </p:nvSpPr>
        <p:spPr>
          <a:xfrm>
            <a:off x="11071600" y="4929054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xmlns="" val="407798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BFEF2B07-C9F2-8267-A8C9-A1C2D0F1D8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7165" y="275945"/>
            <a:ext cx="8897670" cy="662302"/>
          </a:xfrm>
          <a:solidFill>
            <a:srgbClr val="FFFFFF">
              <a:alpha val="80000"/>
            </a:srgbClr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Qualità dell'Aria a Gubbio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E6AE9DD9-9C27-80B0-2F6D-1A45C3C9BCB4}"/>
              </a:ext>
            </a:extLst>
          </p:cNvPr>
          <p:cNvGrpSpPr/>
          <p:nvPr/>
        </p:nvGrpSpPr>
        <p:grpSpPr>
          <a:xfrm>
            <a:off x="1728249" y="1934757"/>
            <a:ext cx="10232838" cy="572568"/>
            <a:chOff x="1728249" y="1934757"/>
            <a:chExt cx="10232838" cy="572568"/>
          </a:xfrm>
        </p:grpSpPr>
        <p:sp>
          <p:nvSpPr>
            <p:cNvPr id="7" name="Rettangolo con angoli arrotondati 6">
              <a:extLst>
                <a:ext uri="{FF2B5EF4-FFF2-40B4-BE49-F238E27FC236}">
                  <a16:creationId xmlns:a16="http://schemas.microsoft.com/office/drawing/2014/main" xmlns="" id="{6B462F50-0FA6-03B9-7026-DE0FE6BEBA73}"/>
                </a:ext>
              </a:extLst>
            </p:cNvPr>
            <p:cNvSpPr/>
            <p:nvPr/>
          </p:nvSpPr>
          <p:spPr>
            <a:xfrm>
              <a:off x="1728249" y="193475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2012</a:t>
              </a:r>
            </a:p>
          </p:txBody>
        </p:sp>
        <p:sp>
          <p:nvSpPr>
            <p:cNvPr id="8" name="Rettangolo con angoli arrotondati 7">
              <a:extLst>
                <a:ext uri="{FF2B5EF4-FFF2-40B4-BE49-F238E27FC236}">
                  <a16:creationId xmlns:a16="http://schemas.microsoft.com/office/drawing/2014/main" xmlns="" id="{37529018-58F2-1583-E1A2-8B98F0B656E9}"/>
                </a:ext>
              </a:extLst>
            </p:cNvPr>
            <p:cNvSpPr/>
            <p:nvPr/>
          </p:nvSpPr>
          <p:spPr>
            <a:xfrm>
              <a:off x="2662930" y="193475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2013</a:t>
              </a:r>
            </a:p>
          </p:txBody>
        </p:sp>
        <p:sp>
          <p:nvSpPr>
            <p:cNvPr id="10" name="Rettangolo con angoli arrotondati 9">
              <a:extLst>
                <a:ext uri="{FF2B5EF4-FFF2-40B4-BE49-F238E27FC236}">
                  <a16:creationId xmlns:a16="http://schemas.microsoft.com/office/drawing/2014/main" xmlns="" id="{9F19E649-88F1-DDCE-94B3-EE63D1EDA827}"/>
                </a:ext>
              </a:extLst>
            </p:cNvPr>
            <p:cNvSpPr/>
            <p:nvPr/>
          </p:nvSpPr>
          <p:spPr>
            <a:xfrm>
              <a:off x="3597611" y="193475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2014</a:t>
              </a:r>
            </a:p>
          </p:txBody>
        </p:sp>
        <p:sp>
          <p:nvSpPr>
            <p:cNvPr id="11" name="Rettangolo con angoli arrotondati 10">
              <a:extLst>
                <a:ext uri="{FF2B5EF4-FFF2-40B4-BE49-F238E27FC236}">
                  <a16:creationId xmlns:a16="http://schemas.microsoft.com/office/drawing/2014/main" xmlns="" id="{CF6A3832-AC3E-16CF-5E0D-CE6894A1B1DC}"/>
                </a:ext>
              </a:extLst>
            </p:cNvPr>
            <p:cNvSpPr/>
            <p:nvPr/>
          </p:nvSpPr>
          <p:spPr>
            <a:xfrm>
              <a:off x="4532292" y="193475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2015</a:t>
              </a:r>
            </a:p>
          </p:txBody>
        </p:sp>
        <p:sp>
          <p:nvSpPr>
            <p:cNvPr id="12" name="Rettangolo con angoli arrotondati 11">
              <a:extLst>
                <a:ext uri="{FF2B5EF4-FFF2-40B4-BE49-F238E27FC236}">
                  <a16:creationId xmlns:a16="http://schemas.microsoft.com/office/drawing/2014/main" xmlns="" id="{E42D5AC3-04FA-5F16-BD9A-A6D17BA4F4A6}"/>
                </a:ext>
              </a:extLst>
            </p:cNvPr>
            <p:cNvSpPr/>
            <p:nvPr/>
          </p:nvSpPr>
          <p:spPr>
            <a:xfrm>
              <a:off x="5466973" y="193475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2016</a:t>
              </a:r>
            </a:p>
          </p:txBody>
        </p:sp>
        <p:sp>
          <p:nvSpPr>
            <p:cNvPr id="13" name="Rettangolo con angoli arrotondati 12">
              <a:extLst>
                <a:ext uri="{FF2B5EF4-FFF2-40B4-BE49-F238E27FC236}">
                  <a16:creationId xmlns:a16="http://schemas.microsoft.com/office/drawing/2014/main" xmlns="" id="{C5274EBC-D927-9B6D-9582-353B900D5C36}"/>
                </a:ext>
              </a:extLst>
            </p:cNvPr>
            <p:cNvSpPr/>
            <p:nvPr/>
          </p:nvSpPr>
          <p:spPr>
            <a:xfrm>
              <a:off x="6401654" y="193475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2017</a:t>
              </a:r>
            </a:p>
          </p:txBody>
        </p:sp>
        <p:sp>
          <p:nvSpPr>
            <p:cNvPr id="14" name="Rettangolo con angoli arrotondati 13">
              <a:extLst>
                <a:ext uri="{FF2B5EF4-FFF2-40B4-BE49-F238E27FC236}">
                  <a16:creationId xmlns:a16="http://schemas.microsoft.com/office/drawing/2014/main" xmlns="" id="{1FB290DD-E01F-98E8-A01B-29A5EE7A3196}"/>
                </a:ext>
              </a:extLst>
            </p:cNvPr>
            <p:cNvSpPr/>
            <p:nvPr/>
          </p:nvSpPr>
          <p:spPr>
            <a:xfrm>
              <a:off x="7336335" y="193475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2018</a:t>
              </a:r>
            </a:p>
          </p:txBody>
        </p:sp>
        <p:sp>
          <p:nvSpPr>
            <p:cNvPr id="15" name="Rettangolo con angoli arrotondati 14">
              <a:extLst>
                <a:ext uri="{FF2B5EF4-FFF2-40B4-BE49-F238E27FC236}">
                  <a16:creationId xmlns:a16="http://schemas.microsoft.com/office/drawing/2014/main" xmlns="" id="{F18965E7-4721-DD6F-A06A-6EAC67F3A01C}"/>
                </a:ext>
              </a:extLst>
            </p:cNvPr>
            <p:cNvSpPr/>
            <p:nvPr/>
          </p:nvSpPr>
          <p:spPr>
            <a:xfrm>
              <a:off x="8271016" y="193475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2019</a:t>
              </a:r>
            </a:p>
          </p:txBody>
        </p:sp>
        <p:sp>
          <p:nvSpPr>
            <p:cNvPr id="16" name="Rettangolo con angoli arrotondati 15">
              <a:extLst>
                <a:ext uri="{FF2B5EF4-FFF2-40B4-BE49-F238E27FC236}">
                  <a16:creationId xmlns:a16="http://schemas.microsoft.com/office/drawing/2014/main" xmlns="" id="{84E4D3FE-B370-CC0F-F952-801C9410E184}"/>
                </a:ext>
              </a:extLst>
            </p:cNvPr>
            <p:cNvSpPr/>
            <p:nvPr/>
          </p:nvSpPr>
          <p:spPr>
            <a:xfrm>
              <a:off x="9205697" y="193475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2020</a:t>
              </a:r>
            </a:p>
          </p:txBody>
        </p:sp>
        <p:sp>
          <p:nvSpPr>
            <p:cNvPr id="17" name="Rettangolo con angoli arrotondati 16">
              <a:extLst>
                <a:ext uri="{FF2B5EF4-FFF2-40B4-BE49-F238E27FC236}">
                  <a16:creationId xmlns:a16="http://schemas.microsoft.com/office/drawing/2014/main" xmlns="" id="{CF4760FB-546B-49FF-65D6-65A6417CDF23}"/>
                </a:ext>
              </a:extLst>
            </p:cNvPr>
            <p:cNvSpPr/>
            <p:nvPr/>
          </p:nvSpPr>
          <p:spPr>
            <a:xfrm>
              <a:off x="10140378" y="1934757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2021</a:t>
              </a:r>
            </a:p>
          </p:txBody>
        </p:sp>
        <p:sp>
          <p:nvSpPr>
            <p:cNvPr id="28" name="Rettangolo con angoli arrotondati 27">
              <a:extLst>
                <a:ext uri="{FF2B5EF4-FFF2-40B4-BE49-F238E27FC236}">
                  <a16:creationId xmlns:a16="http://schemas.microsoft.com/office/drawing/2014/main" xmlns="" id="{244FC1BC-CE1D-C26F-8A3C-A6D6B400FEE2}"/>
                </a:ext>
              </a:extLst>
            </p:cNvPr>
            <p:cNvSpPr/>
            <p:nvPr/>
          </p:nvSpPr>
          <p:spPr>
            <a:xfrm>
              <a:off x="11075057" y="193475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2022</a:t>
              </a:r>
            </a:p>
          </p:txBody>
        </p:sp>
      </p:grp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xmlns="" id="{A35CA543-D026-6999-6B52-6B9C250EC99E}"/>
              </a:ext>
            </a:extLst>
          </p:cNvPr>
          <p:cNvSpPr/>
          <p:nvPr/>
        </p:nvSpPr>
        <p:spPr>
          <a:xfrm>
            <a:off x="1728249" y="1330719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2012</a:t>
            </a:r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xmlns="" id="{BC4B3A81-16C7-303C-4435-489F5D035965}"/>
              </a:ext>
            </a:extLst>
          </p:cNvPr>
          <p:cNvSpPr/>
          <p:nvPr/>
        </p:nvSpPr>
        <p:spPr>
          <a:xfrm>
            <a:off x="2662930" y="1330719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2013</a:t>
            </a:r>
          </a:p>
        </p:txBody>
      </p:sp>
      <p:sp>
        <p:nvSpPr>
          <p:cNvPr id="31" name="Rettangolo con angoli arrotondati 30">
            <a:extLst>
              <a:ext uri="{FF2B5EF4-FFF2-40B4-BE49-F238E27FC236}">
                <a16:creationId xmlns:a16="http://schemas.microsoft.com/office/drawing/2014/main" xmlns="" id="{7B4E4628-618F-1F19-8E6D-7F52D961AE7E}"/>
              </a:ext>
            </a:extLst>
          </p:cNvPr>
          <p:cNvSpPr/>
          <p:nvPr/>
        </p:nvSpPr>
        <p:spPr>
          <a:xfrm>
            <a:off x="3597611" y="1330719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2014</a:t>
            </a:r>
          </a:p>
        </p:txBody>
      </p:sp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xmlns="" id="{427FABB1-22E3-F410-FA28-B31598C4E0B2}"/>
              </a:ext>
            </a:extLst>
          </p:cNvPr>
          <p:cNvSpPr/>
          <p:nvPr/>
        </p:nvSpPr>
        <p:spPr>
          <a:xfrm>
            <a:off x="4532292" y="1330719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2015</a:t>
            </a:r>
          </a:p>
        </p:txBody>
      </p:sp>
      <p:sp>
        <p:nvSpPr>
          <p:cNvPr id="33" name="Rettangolo con angoli arrotondati 32">
            <a:extLst>
              <a:ext uri="{FF2B5EF4-FFF2-40B4-BE49-F238E27FC236}">
                <a16:creationId xmlns:a16="http://schemas.microsoft.com/office/drawing/2014/main" xmlns="" id="{4A98065E-BC1A-A123-4D22-631978349482}"/>
              </a:ext>
            </a:extLst>
          </p:cNvPr>
          <p:cNvSpPr/>
          <p:nvPr/>
        </p:nvSpPr>
        <p:spPr>
          <a:xfrm>
            <a:off x="5466973" y="1330719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2016</a:t>
            </a:r>
          </a:p>
        </p:txBody>
      </p:sp>
      <p:sp>
        <p:nvSpPr>
          <p:cNvPr id="34" name="Rettangolo con angoli arrotondati 33">
            <a:extLst>
              <a:ext uri="{FF2B5EF4-FFF2-40B4-BE49-F238E27FC236}">
                <a16:creationId xmlns:a16="http://schemas.microsoft.com/office/drawing/2014/main" xmlns="" id="{387AD4D1-7438-80F9-F70F-3EB26B11905F}"/>
              </a:ext>
            </a:extLst>
          </p:cNvPr>
          <p:cNvSpPr/>
          <p:nvPr/>
        </p:nvSpPr>
        <p:spPr>
          <a:xfrm>
            <a:off x="6401654" y="1330719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2017</a:t>
            </a:r>
          </a:p>
        </p:txBody>
      </p:sp>
      <p:sp>
        <p:nvSpPr>
          <p:cNvPr id="35" name="Rettangolo con angoli arrotondati 34">
            <a:extLst>
              <a:ext uri="{FF2B5EF4-FFF2-40B4-BE49-F238E27FC236}">
                <a16:creationId xmlns:a16="http://schemas.microsoft.com/office/drawing/2014/main" xmlns="" id="{FD65A6D3-CA20-EC86-6566-EDCACDAA0AB9}"/>
              </a:ext>
            </a:extLst>
          </p:cNvPr>
          <p:cNvSpPr/>
          <p:nvPr/>
        </p:nvSpPr>
        <p:spPr>
          <a:xfrm>
            <a:off x="7336335" y="1330719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2018</a:t>
            </a:r>
          </a:p>
        </p:txBody>
      </p:sp>
      <p:sp>
        <p:nvSpPr>
          <p:cNvPr id="36" name="Rettangolo con angoli arrotondati 35">
            <a:extLst>
              <a:ext uri="{FF2B5EF4-FFF2-40B4-BE49-F238E27FC236}">
                <a16:creationId xmlns:a16="http://schemas.microsoft.com/office/drawing/2014/main" xmlns="" id="{FB6883DC-86A6-08B6-4E5D-E6F83C9EB033}"/>
              </a:ext>
            </a:extLst>
          </p:cNvPr>
          <p:cNvSpPr/>
          <p:nvPr/>
        </p:nvSpPr>
        <p:spPr>
          <a:xfrm>
            <a:off x="8271016" y="1330719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2019</a:t>
            </a:r>
          </a:p>
        </p:txBody>
      </p:sp>
      <p:sp>
        <p:nvSpPr>
          <p:cNvPr id="37" name="Rettangolo con angoli arrotondati 36">
            <a:extLst>
              <a:ext uri="{FF2B5EF4-FFF2-40B4-BE49-F238E27FC236}">
                <a16:creationId xmlns:a16="http://schemas.microsoft.com/office/drawing/2014/main" xmlns="" id="{83E3DE14-6E25-3B0A-836D-32F2C06246C7}"/>
              </a:ext>
            </a:extLst>
          </p:cNvPr>
          <p:cNvSpPr/>
          <p:nvPr/>
        </p:nvSpPr>
        <p:spPr>
          <a:xfrm>
            <a:off x="9205697" y="1330719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2020</a:t>
            </a:r>
          </a:p>
        </p:txBody>
      </p:sp>
      <p:sp>
        <p:nvSpPr>
          <p:cNvPr id="38" name="Rettangolo con angoli arrotondati 37">
            <a:extLst>
              <a:ext uri="{FF2B5EF4-FFF2-40B4-BE49-F238E27FC236}">
                <a16:creationId xmlns:a16="http://schemas.microsoft.com/office/drawing/2014/main" xmlns="" id="{7FBAD5EF-5946-FA60-413B-99C0AB603CB7}"/>
              </a:ext>
            </a:extLst>
          </p:cNvPr>
          <p:cNvSpPr/>
          <p:nvPr/>
        </p:nvSpPr>
        <p:spPr>
          <a:xfrm>
            <a:off x="10140378" y="1330719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2021</a:t>
            </a:r>
          </a:p>
        </p:txBody>
      </p:sp>
      <p:sp>
        <p:nvSpPr>
          <p:cNvPr id="39" name="Rettangolo con angoli arrotondati 38">
            <a:extLst>
              <a:ext uri="{FF2B5EF4-FFF2-40B4-BE49-F238E27FC236}">
                <a16:creationId xmlns:a16="http://schemas.microsoft.com/office/drawing/2014/main" xmlns="" id="{B7B4B629-A4E3-E836-9241-05FFD68EA3B6}"/>
              </a:ext>
            </a:extLst>
          </p:cNvPr>
          <p:cNvSpPr/>
          <p:nvPr/>
        </p:nvSpPr>
        <p:spPr>
          <a:xfrm>
            <a:off x="11075057" y="1330719"/>
            <a:ext cx="886030" cy="572568"/>
          </a:xfrm>
          <a:prstGeom prst="roundRect">
            <a:avLst>
              <a:gd name="adj" fmla="val 2860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2022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xmlns="" id="{281D1642-76BA-AF2B-A2A6-69DFDC1B2378}"/>
              </a:ext>
            </a:extLst>
          </p:cNvPr>
          <p:cNvGrpSpPr/>
          <p:nvPr/>
        </p:nvGrpSpPr>
        <p:grpSpPr>
          <a:xfrm>
            <a:off x="1728249" y="2538795"/>
            <a:ext cx="10232838" cy="572568"/>
            <a:chOff x="1728249" y="2538795"/>
            <a:chExt cx="10232838" cy="572568"/>
          </a:xfrm>
        </p:grpSpPr>
        <p:sp>
          <p:nvSpPr>
            <p:cNvPr id="40" name="Rettangolo con angoli arrotondati 39">
              <a:extLst>
                <a:ext uri="{FF2B5EF4-FFF2-40B4-BE49-F238E27FC236}">
                  <a16:creationId xmlns:a16="http://schemas.microsoft.com/office/drawing/2014/main" xmlns="" id="{71347131-B222-A751-505A-48E95B2ABE51}"/>
                </a:ext>
              </a:extLst>
            </p:cNvPr>
            <p:cNvSpPr/>
            <p:nvPr/>
          </p:nvSpPr>
          <p:spPr>
            <a:xfrm>
              <a:off x="1728249" y="2538795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2012</a:t>
              </a:r>
            </a:p>
          </p:txBody>
        </p:sp>
        <p:sp>
          <p:nvSpPr>
            <p:cNvPr id="41" name="Rettangolo con angoli arrotondati 40">
              <a:extLst>
                <a:ext uri="{FF2B5EF4-FFF2-40B4-BE49-F238E27FC236}">
                  <a16:creationId xmlns:a16="http://schemas.microsoft.com/office/drawing/2014/main" xmlns="" id="{9CDE6B95-F89E-C2E6-D043-38625FFC0E72}"/>
                </a:ext>
              </a:extLst>
            </p:cNvPr>
            <p:cNvSpPr/>
            <p:nvPr/>
          </p:nvSpPr>
          <p:spPr>
            <a:xfrm>
              <a:off x="2662930" y="2538795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2013</a:t>
              </a:r>
            </a:p>
          </p:txBody>
        </p:sp>
        <p:sp>
          <p:nvSpPr>
            <p:cNvPr id="42" name="Rettangolo con angoli arrotondati 41">
              <a:extLst>
                <a:ext uri="{FF2B5EF4-FFF2-40B4-BE49-F238E27FC236}">
                  <a16:creationId xmlns:a16="http://schemas.microsoft.com/office/drawing/2014/main" xmlns="" id="{B6DBB429-13B6-3E77-59F7-7BC57431026A}"/>
                </a:ext>
              </a:extLst>
            </p:cNvPr>
            <p:cNvSpPr/>
            <p:nvPr/>
          </p:nvSpPr>
          <p:spPr>
            <a:xfrm>
              <a:off x="3597611" y="2538795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2014</a:t>
              </a:r>
            </a:p>
          </p:txBody>
        </p:sp>
        <p:sp>
          <p:nvSpPr>
            <p:cNvPr id="43" name="Rettangolo con angoli arrotondati 42">
              <a:extLst>
                <a:ext uri="{FF2B5EF4-FFF2-40B4-BE49-F238E27FC236}">
                  <a16:creationId xmlns:a16="http://schemas.microsoft.com/office/drawing/2014/main" xmlns="" id="{F848F341-6C61-828C-B8E8-DD883E426F67}"/>
                </a:ext>
              </a:extLst>
            </p:cNvPr>
            <p:cNvSpPr/>
            <p:nvPr/>
          </p:nvSpPr>
          <p:spPr>
            <a:xfrm>
              <a:off x="4532292" y="2538795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2015</a:t>
              </a:r>
            </a:p>
          </p:txBody>
        </p:sp>
        <p:sp>
          <p:nvSpPr>
            <p:cNvPr id="44" name="Rettangolo con angoli arrotondati 43">
              <a:extLst>
                <a:ext uri="{FF2B5EF4-FFF2-40B4-BE49-F238E27FC236}">
                  <a16:creationId xmlns:a16="http://schemas.microsoft.com/office/drawing/2014/main" xmlns="" id="{7ABEE58D-7F07-5846-7FAB-1CECF5B6BBA1}"/>
                </a:ext>
              </a:extLst>
            </p:cNvPr>
            <p:cNvSpPr/>
            <p:nvPr/>
          </p:nvSpPr>
          <p:spPr>
            <a:xfrm>
              <a:off x="5466973" y="2538795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2016</a:t>
              </a:r>
            </a:p>
          </p:txBody>
        </p:sp>
        <p:sp>
          <p:nvSpPr>
            <p:cNvPr id="45" name="Rettangolo con angoli arrotondati 44">
              <a:extLst>
                <a:ext uri="{FF2B5EF4-FFF2-40B4-BE49-F238E27FC236}">
                  <a16:creationId xmlns:a16="http://schemas.microsoft.com/office/drawing/2014/main" xmlns="" id="{0FDFA2A7-922A-EEF6-D920-0C517B5B4CD0}"/>
                </a:ext>
              </a:extLst>
            </p:cNvPr>
            <p:cNvSpPr/>
            <p:nvPr/>
          </p:nvSpPr>
          <p:spPr>
            <a:xfrm>
              <a:off x="6401654" y="2538795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2017</a:t>
              </a:r>
            </a:p>
          </p:txBody>
        </p:sp>
        <p:sp>
          <p:nvSpPr>
            <p:cNvPr id="46" name="Rettangolo con angoli arrotondati 45">
              <a:extLst>
                <a:ext uri="{FF2B5EF4-FFF2-40B4-BE49-F238E27FC236}">
                  <a16:creationId xmlns:a16="http://schemas.microsoft.com/office/drawing/2014/main" xmlns="" id="{64AA7C23-2494-9B36-51EA-82AE4F3C2D15}"/>
                </a:ext>
              </a:extLst>
            </p:cNvPr>
            <p:cNvSpPr/>
            <p:nvPr/>
          </p:nvSpPr>
          <p:spPr>
            <a:xfrm>
              <a:off x="7336335" y="2538795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2018</a:t>
              </a:r>
            </a:p>
          </p:txBody>
        </p:sp>
        <p:sp>
          <p:nvSpPr>
            <p:cNvPr id="47" name="Rettangolo con angoli arrotondati 46">
              <a:extLst>
                <a:ext uri="{FF2B5EF4-FFF2-40B4-BE49-F238E27FC236}">
                  <a16:creationId xmlns:a16="http://schemas.microsoft.com/office/drawing/2014/main" xmlns="" id="{B9C9BC31-9695-8C8D-CAEF-A95235A7C2E6}"/>
                </a:ext>
              </a:extLst>
            </p:cNvPr>
            <p:cNvSpPr/>
            <p:nvPr/>
          </p:nvSpPr>
          <p:spPr>
            <a:xfrm>
              <a:off x="8271016" y="2538795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2019</a:t>
              </a:r>
            </a:p>
          </p:txBody>
        </p:sp>
        <p:sp>
          <p:nvSpPr>
            <p:cNvPr id="48" name="Rettangolo con angoli arrotondati 47">
              <a:extLst>
                <a:ext uri="{FF2B5EF4-FFF2-40B4-BE49-F238E27FC236}">
                  <a16:creationId xmlns:a16="http://schemas.microsoft.com/office/drawing/2014/main" xmlns="" id="{62F29630-7FE3-79A8-97C3-585E08E056B5}"/>
                </a:ext>
              </a:extLst>
            </p:cNvPr>
            <p:cNvSpPr/>
            <p:nvPr/>
          </p:nvSpPr>
          <p:spPr>
            <a:xfrm>
              <a:off x="9205697" y="2538795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2020</a:t>
              </a:r>
            </a:p>
          </p:txBody>
        </p:sp>
        <p:sp>
          <p:nvSpPr>
            <p:cNvPr id="49" name="Rettangolo con angoli arrotondati 48">
              <a:extLst>
                <a:ext uri="{FF2B5EF4-FFF2-40B4-BE49-F238E27FC236}">
                  <a16:creationId xmlns:a16="http://schemas.microsoft.com/office/drawing/2014/main" xmlns="" id="{6EA70456-5D40-E993-8DD7-127DE6DE91E1}"/>
                </a:ext>
              </a:extLst>
            </p:cNvPr>
            <p:cNvSpPr/>
            <p:nvPr/>
          </p:nvSpPr>
          <p:spPr>
            <a:xfrm>
              <a:off x="10140378" y="2538795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2021</a:t>
              </a:r>
            </a:p>
          </p:txBody>
        </p:sp>
        <p:sp>
          <p:nvSpPr>
            <p:cNvPr id="50" name="Rettangolo con angoli arrotondati 49">
              <a:extLst>
                <a:ext uri="{FF2B5EF4-FFF2-40B4-BE49-F238E27FC236}">
                  <a16:creationId xmlns:a16="http://schemas.microsoft.com/office/drawing/2014/main" xmlns="" id="{5AF32F91-B217-0678-FCF2-86213E64B7C5}"/>
                </a:ext>
              </a:extLst>
            </p:cNvPr>
            <p:cNvSpPr/>
            <p:nvPr/>
          </p:nvSpPr>
          <p:spPr>
            <a:xfrm>
              <a:off x="11075057" y="2538795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2022</a:t>
              </a:r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xmlns="" id="{76B6CA7D-AD9B-BC2D-1465-1752EC117E5B}"/>
              </a:ext>
            </a:extLst>
          </p:cNvPr>
          <p:cNvGrpSpPr/>
          <p:nvPr/>
        </p:nvGrpSpPr>
        <p:grpSpPr>
          <a:xfrm>
            <a:off x="1732311" y="3137867"/>
            <a:ext cx="10232838" cy="572568"/>
            <a:chOff x="1732311" y="3137867"/>
            <a:chExt cx="10232838" cy="572568"/>
          </a:xfrm>
        </p:grpSpPr>
        <p:sp>
          <p:nvSpPr>
            <p:cNvPr id="51" name="Rettangolo con angoli arrotondati 50">
              <a:extLst>
                <a:ext uri="{FF2B5EF4-FFF2-40B4-BE49-F238E27FC236}">
                  <a16:creationId xmlns:a16="http://schemas.microsoft.com/office/drawing/2014/main" xmlns="" id="{BB8284C0-0F2E-C298-03ED-A7FE388217FF}"/>
                </a:ext>
              </a:extLst>
            </p:cNvPr>
            <p:cNvSpPr/>
            <p:nvPr/>
          </p:nvSpPr>
          <p:spPr>
            <a:xfrm>
              <a:off x="1732311" y="3137867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2012</a:t>
              </a:r>
            </a:p>
          </p:txBody>
        </p:sp>
        <p:sp>
          <p:nvSpPr>
            <p:cNvPr id="52" name="Rettangolo con angoli arrotondati 51">
              <a:extLst>
                <a:ext uri="{FF2B5EF4-FFF2-40B4-BE49-F238E27FC236}">
                  <a16:creationId xmlns:a16="http://schemas.microsoft.com/office/drawing/2014/main" xmlns="" id="{EC11CD02-FA02-BBF7-FD8A-47D7FDAAEFBD}"/>
                </a:ext>
              </a:extLst>
            </p:cNvPr>
            <p:cNvSpPr/>
            <p:nvPr/>
          </p:nvSpPr>
          <p:spPr>
            <a:xfrm>
              <a:off x="2666992" y="3137867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2013</a:t>
              </a:r>
            </a:p>
          </p:txBody>
        </p:sp>
        <p:sp>
          <p:nvSpPr>
            <p:cNvPr id="53" name="Rettangolo con angoli arrotondati 52">
              <a:extLst>
                <a:ext uri="{FF2B5EF4-FFF2-40B4-BE49-F238E27FC236}">
                  <a16:creationId xmlns:a16="http://schemas.microsoft.com/office/drawing/2014/main" xmlns="" id="{0018FE52-2BA7-C92F-5189-CCD1A7D58869}"/>
                </a:ext>
              </a:extLst>
            </p:cNvPr>
            <p:cNvSpPr/>
            <p:nvPr/>
          </p:nvSpPr>
          <p:spPr>
            <a:xfrm>
              <a:off x="3601673" y="3137867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2014</a:t>
              </a:r>
            </a:p>
          </p:txBody>
        </p:sp>
        <p:sp>
          <p:nvSpPr>
            <p:cNvPr id="54" name="Rettangolo con angoli arrotondati 53">
              <a:extLst>
                <a:ext uri="{FF2B5EF4-FFF2-40B4-BE49-F238E27FC236}">
                  <a16:creationId xmlns:a16="http://schemas.microsoft.com/office/drawing/2014/main" xmlns="" id="{93994A60-741E-EEAE-DDCA-EC67018ACCC7}"/>
                </a:ext>
              </a:extLst>
            </p:cNvPr>
            <p:cNvSpPr/>
            <p:nvPr/>
          </p:nvSpPr>
          <p:spPr>
            <a:xfrm>
              <a:off x="4536354" y="3137867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2015</a:t>
              </a:r>
            </a:p>
          </p:txBody>
        </p:sp>
        <p:sp>
          <p:nvSpPr>
            <p:cNvPr id="55" name="Rettangolo con angoli arrotondati 54">
              <a:extLst>
                <a:ext uri="{FF2B5EF4-FFF2-40B4-BE49-F238E27FC236}">
                  <a16:creationId xmlns:a16="http://schemas.microsoft.com/office/drawing/2014/main" xmlns="" id="{49029EDE-2694-7723-0999-361C2523C278}"/>
                </a:ext>
              </a:extLst>
            </p:cNvPr>
            <p:cNvSpPr/>
            <p:nvPr/>
          </p:nvSpPr>
          <p:spPr>
            <a:xfrm>
              <a:off x="5471035" y="3137867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2016</a:t>
              </a:r>
            </a:p>
          </p:txBody>
        </p:sp>
        <p:sp>
          <p:nvSpPr>
            <p:cNvPr id="56" name="Rettangolo con angoli arrotondati 55">
              <a:extLst>
                <a:ext uri="{FF2B5EF4-FFF2-40B4-BE49-F238E27FC236}">
                  <a16:creationId xmlns:a16="http://schemas.microsoft.com/office/drawing/2014/main" xmlns="" id="{DD64DF27-8D67-2172-1022-C2931D752444}"/>
                </a:ext>
              </a:extLst>
            </p:cNvPr>
            <p:cNvSpPr/>
            <p:nvPr/>
          </p:nvSpPr>
          <p:spPr>
            <a:xfrm>
              <a:off x="6405716" y="3137867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2017</a:t>
              </a:r>
            </a:p>
          </p:txBody>
        </p:sp>
        <p:sp>
          <p:nvSpPr>
            <p:cNvPr id="57" name="Rettangolo con angoli arrotondati 56">
              <a:extLst>
                <a:ext uri="{FF2B5EF4-FFF2-40B4-BE49-F238E27FC236}">
                  <a16:creationId xmlns:a16="http://schemas.microsoft.com/office/drawing/2014/main" xmlns="" id="{2510148F-92BF-88CD-59E4-5A8CEE914908}"/>
                </a:ext>
              </a:extLst>
            </p:cNvPr>
            <p:cNvSpPr/>
            <p:nvPr/>
          </p:nvSpPr>
          <p:spPr>
            <a:xfrm>
              <a:off x="7340397" y="3137867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2018</a:t>
              </a:r>
            </a:p>
          </p:txBody>
        </p:sp>
        <p:sp>
          <p:nvSpPr>
            <p:cNvPr id="58" name="Rettangolo con angoli arrotondati 57">
              <a:extLst>
                <a:ext uri="{FF2B5EF4-FFF2-40B4-BE49-F238E27FC236}">
                  <a16:creationId xmlns:a16="http://schemas.microsoft.com/office/drawing/2014/main" xmlns="" id="{16A4646C-C45F-4EC7-3719-2555D04CBC41}"/>
                </a:ext>
              </a:extLst>
            </p:cNvPr>
            <p:cNvSpPr/>
            <p:nvPr/>
          </p:nvSpPr>
          <p:spPr>
            <a:xfrm>
              <a:off x="8275078" y="3137867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2019</a:t>
              </a:r>
            </a:p>
          </p:txBody>
        </p:sp>
        <p:sp>
          <p:nvSpPr>
            <p:cNvPr id="59" name="Rettangolo con angoli arrotondati 58">
              <a:extLst>
                <a:ext uri="{FF2B5EF4-FFF2-40B4-BE49-F238E27FC236}">
                  <a16:creationId xmlns:a16="http://schemas.microsoft.com/office/drawing/2014/main" xmlns="" id="{31177D87-A080-C50F-8122-C1B374D500C4}"/>
                </a:ext>
              </a:extLst>
            </p:cNvPr>
            <p:cNvSpPr/>
            <p:nvPr/>
          </p:nvSpPr>
          <p:spPr>
            <a:xfrm>
              <a:off x="9209759" y="3137867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2020</a:t>
              </a:r>
            </a:p>
          </p:txBody>
        </p:sp>
        <p:sp>
          <p:nvSpPr>
            <p:cNvPr id="60" name="Rettangolo con angoli arrotondati 59">
              <a:extLst>
                <a:ext uri="{FF2B5EF4-FFF2-40B4-BE49-F238E27FC236}">
                  <a16:creationId xmlns:a16="http://schemas.microsoft.com/office/drawing/2014/main" xmlns="" id="{3C60FCEB-68FB-89CB-45B6-BAB84BC1EFA0}"/>
                </a:ext>
              </a:extLst>
            </p:cNvPr>
            <p:cNvSpPr/>
            <p:nvPr/>
          </p:nvSpPr>
          <p:spPr>
            <a:xfrm>
              <a:off x="10144440" y="3137867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2021</a:t>
              </a:r>
            </a:p>
          </p:txBody>
        </p:sp>
        <p:sp>
          <p:nvSpPr>
            <p:cNvPr id="61" name="Rettangolo con angoli arrotondati 60">
              <a:extLst>
                <a:ext uri="{FF2B5EF4-FFF2-40B4-BE49-F238E27FC236}">
                  <a16:creationId xmlns:a16="http://schemas.microsoft.com/office/drawing/2014/main" xmlns="" id="{7D51CC70-8DB2-70E5-F60A-31D06EDA7D2E}"/>
                </a:ext>
              </a:extLst>
            </p:cNvPr>
            <p:cNvSpPr/>
            <p:nvPr/>
          </p:nvSpPr>
          <p:spPr>
            <a:xfrm>
              <a:off x="11079119" y="3137867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2022</a:t>
              </a:r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xmlns="" id="{B3DDB959-F17C-74F6-D452-D3F6DD4CA29B}"/>
              </a:ext>
            </a:extLst>
          </p:cNvPr>
          <p:cNvGrpSpPr/>
          <p:nvPr/>
        </p:nvGrpSpPr>
        <p:grpSpPr>
          <a:xfrm>
            <a:off x="1736373" y="3736939"/>
            <a:ext cx="10232838" cy="572568"/>
            <a:chOff x="1736373" y="3736939"/>
            <a:chExt cx="10232838" cy="572568"/>
          </a:xfrm>
        </p:grpSpPr>
        <p:sp>
          <p:nvSpPr>
            <p:cNvPr id="62" name="Rettangolo con angoli arrotondati 61">
              <a:extLst>
                <a:ext uri="{FF2B5EF4-FFF2-40B4-BE49-F238E27FC236}">
                  <a16:creationId xmlns:a16="http://schemas.microsoft.com/office/drawing/2014/main" xmlns="" id="{45DABD30-F3D4-7FF7-5482-129FB433169B}"/>
                </a:ext>
              </a:extLst>
            </p:cNvPr>
            <p:cNvSpPr/>
            <p:nvPr/>
          </p:nvSpPr>
          <p:spPr>
            <a:xfrm>
              <a:off x="1736373" y="3736939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2012</a:t>
              </a:r>
            </a:p>
          </p:txBody>
        </p:sp>
        <p:sp>
          <p:nvSpPr>
            <p:cNvPr id="63" name="Rettangolo con angoli arrotondati 62">
              <a:extLst>
                <a:ext uri="{FF2B5EF4-FFF2-40B4-BE49-F238E27FC236}">
                  <a16:creationId xmlns:a16="http://schemas.microsoft.com/office/drawing/2014/main" xmlns="" id="{9C371553-19B1-A13F-3C3F-A0AE8E115850}"/>
                </a:ext>
              </a:extLst>
            </p:cNvPr>
            <p:cNvSpPr/>
            <p:nvPr/>
          </p:nvSpPr>
          <p:spPr>
            <a:xfrm>
              <a:off x="2671054" y="3736939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2013</a:t>
              </a:r>
            </a:p>
          </p:txBody>
        </p:sp>
        <p:sp>
          <p:nvSpPr>
            <p:cNvPr id="64" name="Rettangolo con angoli arrotondati 63">
              <a:extLst>
                <a:ext uri="{FF2B5EF4-FFF2-40B4-BE49-F238E27FC236}">
                  <a16:creationId xmlns:a16="http://schemas.microsoft.com/office/drawing/2014/main" xmlns="" id="{16DA39B6-B13A-D893-AC79-995B5A6403D1}"/>
                </a:ext>
              </a:extLst>
            </p:cNvPr>
            <p:cNvSpPr/>
            <p:nvPr/>
          </p:nvSpPr>
          <p:spPr>
            <a:xfrm>
              <a:off x="3605735" y="3736939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2014</a:t>
              </a:r>
            </a:p>
          </p:txBody>
        </p:sp>
        <p:sp>
          <p:nvSpPr>
            <p:cNvPr id="65" name="Rettangolo con angoli arrotondati 64">
              <a:extLst>
                <a:ext uri="{FF2B5EF4-FFF2-40B4-BE49-F238E27FC236}">
                  <a16:creationId xmlns:a16="http://schemas.microsoft.com/office/drawing/2014/main" xmlns="" id="{7FB68E1D-7B85-1C94-37D9-A5A77CDF0C82}"/>
                </a:ext>
              </a:extLst>
            </p:cNvPr>
            <p:cNvSpPr/>
            <p:nvPr/>
          </p:nvSpPr>
          <p:spPr>
            <a:xfrm>
              <a:off x="4540416" y="3736939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2015</a:t>
              </a:r>
            </a:p>
          </p:txBody>
        </p:sp>
        <p:sp>
          <p:nvSpPr>
            <p:cNvPr id="66" name="Rettangolo con angoli arrotondati 65">
              <a:extLst>
                <a:ext uri="{FF2B5EF4-FFF2-40B4-BE49-F238E27FC236}">
                  <a16:creationId xmlns:a16="http://schemas.microsoft.com/office/drawing/2014/main" xmlns="" id="{0AD1EB19-C07E-7802-9318-E1E4BA86A4BA}"/>
                </a:ext>
              </a:extLst>
            </p:cNvPr>
            <p:cNvSpPr/>
            <p:nvPr/>
          </p:nvSpPr>
          <p:spPr>
            <a:xfrm>
              <a:off x="5475097" y="3736939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2016</a:t>
              </a:r>
            </a:p>
          </p:txBody>
        </p:sp>
        <p:sp>
          <p:nvSpPr>
            <p:cNvPr id="67" name="Rettangolo con angoli arrotondati 66">
              <a:extLst>
                <a:ext uri="{FF2B5EF4-FFF2-40B4-BE49-F238E27FC236}">
                  <a16:creationId xmlns:a16="http://schemas.microsoft.com/office/drawing/2014/main" xmlns="" id="{22CDC8AC-63F3-7E6B-2DC8-CF2CEDE4B60E}"/>
                </a:ext>
              </a:extLst>
            </p:cNvPr>
            <p:cNvSpPr/>
            <p:nvPr/>
          </p:nvSpPr>
          <p:spPr>
            <a:xfrm>
              <a:off x="6409778" y="3736939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2017</a:t>
              </a:r>
            </a:p>
          </p:txBody>
        </p:sp>
        <p:sp>
          <p:nvSpPr>
            <p:cNvPr id="68" name="Rettangolo con angoli arrotondati 67">
              <a:extLst>
                <a:ext uri="{FF2B5EF4-FFF2-40B4-BE49-F238E27FC236}">
                  <a16:creationId xmlns:a16="http://schemas.microsoft.com/office/drawing/2014/main" xmlns="" id="{5EF16BD2-2730-C4FB-7915-4DE0E2C28277}"/>
                </a:ext>
              </a:extLst>
            </p:cNvPr>
            <p:cNvSpPr/>
            <p:nvPr/>
          </p:nvSpPr>
          <p:spPr>
            <a:xfrm>
              <a:off x="7344459" y="3736939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2018</a:t>
              </a:r>
            </a:p>
          </p:txBody>
        </p:sp>
        <p:sp>
          <p:nvSpPr>
            <p:cNvPr id="69" name="Rettangolo con angoli arrotondati 68">
              <a:extLst>
                <a:ext uri="{FF2B5EF4-FFF2-40B4-BE49-F238E27FC236}">
                  <a16:creationId xmlns:a16="http://schemas.microsoft.com/office/drawing/2014/main" xmlns="" id="{22F3A836-86DF-5948-E47C-432DF00A649C}"/>
                </a:ext>
              </a:extLst>
            </p:cNvPr>
            <p:cNvSpPr/>
            <p:nvPr/>
          </p:nvSpPr>
          <p:spPr>
            <a:xfrm>
              <a:off x="8279140" y="3736939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2019</a:t>
              </a:r>
            </a:p>
          </p:txBody>
        </p:sp>
        <p:sp>
          <p:nvSpPr>
            <p:cNvPr id="70" name="Rettangolo con angoli arrotondati 69">
              <a:extLst>
                <a:ext uri="{FF2B5EF4-FFF2-40B4-BE49-F238E27FC236}">
                  <a16:creationId xmlns:a16="http://schemas.microsoft.com/office/drawing/2014/main" xmlns="" id="{80C02909-6876-8FE9-615F-3177C29E3911}"/>
                </a:ext>
              </a:extLst>
            </p:cNvPr>
            <p:cNvSpPr/>
            <p:nvPr/>
          </p:nvSpPr>
          <p:spPr>
            <a:xfrm>
              <a:off x="9213821" y="3736939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2020</a:t>
              </a:r>
            </a:p>
          </p:txBody>
        </p:sp>
        <p:sp>
          <p:nvSpPr>
            <p:cNvPr id="71" name="Rettangolo con angoli arrotondati 70">
              <a:extLst>
                <a:ext uri="{FF2B5EF4-FFF2-40B4-BE49-F238E27FC236}">
                  <a16:creationId xmlns:a16="http://schemas.microsoft.com/office/drawing/2014/main" xmlns="" id="{BE4A9A60-8E6D-CC27-857F-CFC9C34DF272}"/>
                </a:ext>
              </a:extLst>
            </p:cNvPr>
            <p:cNvSpPr/>
            <p:nvPr/>
          </p:nvSpPr>
          <p:spPr>
            <a:xfrm>
              <a:off x="10148502" y="3736939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2021</a:t>
              </a:r>
            </a:p>
          </p:txBody>
        </p:sp>
        <p:sp>
          <p:nvSpPr>
            <p:cNvPr id="72" name="Rettangolo con angoli arrotondati 71">
              <a:extLst>
                <a:ext uri="{FF2B5EF4-FFF2-40B4-BE49-F238E27FC236}">
                  <a16:creationId xmlns:a16="http://schemas.microsoft.com/office/drawing/2014/main" xmlns="" id="{8F19BAB3-4F29-5D1B-A887-D855F862CA7F}"/>
                </a:ext>
              </a:extLst>
            </p:cNvPr>
            <p:cNvSpPr/>
            <p:nvPr/>
          </p:nvSpPr>
          <p:spPr>
            <a:xfrm>
              <a:off x="11083181" y="3736939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2022</a:t>
              </a:r>
            </a:p>
          </p:txBody>
        </p: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xmlns="" id="{11579E27-0558-EE50-AFFB-ABB5F498F009}"/>
              </a:ext>
            </a:extLst>
          </p:cNvPr>
          <p:cNvGrpSpPr/>
          <p:nvPr/>
        </p:nvGrpSpPr>
        <p:grpSpPr>
          <a:xfrm>
            <a:off x="1740435" y="4336011"/>
            <a:ext cx="10232838" cy="572568"/>
            <a:chOff x="1740435" y="4336011"/>
            <a:chExt cx="10232838" cy="572568"/>
          </a:xfrm>
        </p:grpSpPr>
        <p:sp>
          <p:nvSpPr>
            <p:cNvPr id="73" name="Rettangolo con angoli arrotondati 72">
              <a:extLst>
                <a:ext uri="{FF2B5EF4-FFF2-40B4-BE49-F238E27FC236}">
                  <a16:creationId xmlns:a16="http://schemas.microsoft.com/office/drawing/2014/main" xmlns="" id="{5BC6941F-4773-517B-FAED-419D41AF655C}"/>
                </a:ext>
              </a:extLst>
            </p:cNvPr>
            <p:cNvSpPr/>
            <p:nvPr/>
          </p:nvSpPr>
          <p:spPr>
            <a:xfrm>
              <a:off x="1740435" y="4336011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2012</a:t>
              </a:r>
            </a:p>
          </p:txBody>
        </p:sp>
        <p:sp>
          <p:nvSpPr>
            <p:cNvPr id="74" name="Rettangolo con angoli arrotondati 73">
              <a:extLst>
                <a:ext uri="{FF2B5EF4-FFF2-40B4-BE49-F238E27FC236}">
                  <a16:creationId xmlns:a16="http://schemas.microsoft.com/office/drawing/2014/main" xmlns="" id="{0E6A1EDA-B51A-8E32-0D98-9C0393A8F798}"/>
                </a:ext>
              </a:extLst>
            </p:cNvPr>
            <p:cNvSpPr/>
            <p:nvPr/>
          </p:nvSpPr>
          <p:spPr>
            <a:xfrm>
              <a:off x="2675116" y="4336011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2013</a:t>
              </a:r>
            </a:p>
          </p:txBody>
        </p:sp>
        <p:sp>
          <p:nvSpPr>
            <p:cNvPr id="75" name="Rettangolo con angoli arrotondati 74">
              <a:extLst>
                <a:ext uri="{FF2B5EF4-FFF2-40B4-BE49-F238E27FC236}">
                  <a16:creationId xmlns:a16="http://schemas.microsoft.com/office/drawing/2014/main" xmlns="" id="{5A4B60DA-DC66-C971-76CC-C190B2E2AB09}"/>
                </a:ext>
              </a:extLst>
            </p:cNvPr>
            <p:cNvSpPr/>
            <p:nvPr/>
          </p:nvSpPr>
          <p:spPr>
            <a:xfrm>
              <a:off x="3609797" y="4336011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2014</a:t>
              </a:r>
            </a:p>
          </p:txBody>
        </p:sp>
        <p:sp>
          <p:nvSpPr>
            <p:cNvPr id="76" name="Rettangolo con angoli arrotondati 75">
              <a:extLst>
                <a:ext uri="{FF2B5EF4-FFF2-40B4-BE49-F238E27FC236}">
                  <a16:creationId xmlns:a16="http://schemas.microsoft.com/office/drawing/2014/main" xmlns="" id="{07CC606E-89BA-D49E-A0D3-09153F82278B}"/>
                </a:ext>
              </a:extLst>
            </p:cNvPr>
            <p:cNvSpPr/>
            <p:nvPr/>
          </p:nvSpPr>
          <p:spPr>
            <a:xfrm>
              <a:off x="4544478" y="4336011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2015</a:t>
              </a:r>
            </a:p>
          </p:txBody>
        </p:sp>
        <p:sp>
          <p:nvSpPr>
            <p:cNvPr id="77" name="Rettangolo con angoli arrotondati 76">
              <a:extLst>
                <a:ext uri="{FF2B5EF4-FFF2-40B4-BE49-F238E27FC236}">
                  <a16:creationId xmlns:a16="http://schemas.microsoft.com/office/drawing/2014/main" xmlns="" id="{DF649C46-8E49-6654-F9F8-390750B53420}"/>
                </a:ext>
              </a:extLst>
            </p:cNvPr>
            <p:cNvSpPr/>
            <p:nvPr/>
          </p:nvSpPr>
          <p:spPr>
            <a:xfrm>
              <a:off x="5479159" y="4336011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2016</a:t>
              </a:r>
            </a:p>
          </p:txBody>
        </p:sp>
        <p:sp>
          <p:nvSpPr>
            <p:cNvPr id="78" name="Rettangolo con angoli arrotondati 77">
              <a:extLst>
                <a:ext uri="{FF2B5EF4-FFF2-40B4-BE49-F238E27FC236}">
                  <a16:creationId xmlns:a16="http://schemas.microsoft.com/office/drawing/2014/main" xmlns="" id="{665522AA-5996-85A5-2BBF-0B9D37869A58}"/>
                </a:ext>
              </a:extLst>
            </p:cNvPr>
            <p:cNvSpPr/>
            <p:nvPr/>
          </p:nvSpPr>
          <p:spPr>
            <a:xfrm>
              <a:off x="6413840" y="4336011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2017</a:t>
              </a:r>
            </a:p>
          </p:txBody>
        </p:sp>
        <p:sp>
          <p:nvSpPr>
            <p:cNvPr id="79" name="Rettangolo con angoli arrotondati 78">
              <a:extLst>
                <a:ext uri="{FF2B5EF4-FFF2-40B4-BE49-F238E27FC236}">
                  <a16:creationId xmlns:a16="http://schemas.microsoft.com/office/drawing/2014/main" xmlns="" id="{20471A98-8AF7-07E8-FECE-AFE9B067479F}"/>
                </a:ext>
              </a:extLst>
            </p:cNvPr>
            <p:cNvSpPr/>
            <p:nvPr/>
          </p:nvSpPr>
          <p:spPr>
            <a:xfrm>
              <a:off x="7348521" y="4336011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2018</a:t>
              </a:r>
            </a:p>
          </p:txBody>
        </p:sp>
        <p:sp>
          <p:nvSpPr>
            <p:cNvPr id="80" name="Rettangolo con angoli arrotondati 79">
              <a:extLst>
                <a:ext uri="{FF2B5EF4-FFF2-40B4-BE49-F238E27FC236}">
                  <a16:creationId xmlns:a16="http://schemas.microsoft.com/office/drawing/2014/main" xmlns="" id="{5297EA63-0FCD-50AB-FCCF-60631CDC4A98}"/>
                </a:ext>
              </a:extLst>
            </p:cNvPr>
            <p:cNvSpPr/>
            <p:nvPr/>
          </p:nvSpPr>
          <p:spPr>
            <a:xfrm>
              <a:off x="8283202" y="4336011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2019</a:t>
              </a:r>
            </a:p>
          </p:txBody>
        </p:sp>
        <p:sp>
          <p:nvSpPr>
            <p:cNvPr id="81" name="Rettangolo con angoli arrotondati 80">
              <a:extLst>
                <a:ext uri="{FF2B5EF4-FFF2-40B4-BE49-F238E27FC236}">
                  <a16:creationId xmlns:a16="http://schemas.microsoft.com/office/drawing/2014/main" xmlns="" id="{F20645D9-F87C-9B9B-9501-2B6B125D8C79}"/>
                </a:ext>
              </a:extLst>
            </p:cNvPr>
            <p:cNvSpPr/>
            <p:nvPr/>
          </p:nvSpPr>
          <p:spPr>
            <a:xfrm>
              <a:off x="9217883" y="4336011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2020</a:t>
              </a:r>
            </a:p>
          </p:txBody>
        </p:sp>
        <p:sp>
          <p:nvSpPr>
            <p:cNvPr id="82" name="Rettangolo con angoli arrotondati 81">
              <a:extLst>
                <a:ext uri="{FF2B5EF4-FFF2-40B4-BE49-F238E27FC236}">
                  <a16:creationId xmlns:a16="http://schemas.microsoft.com/office/drawing/2014/main" xmlns="" id="{371996D6-AF4C-A794-F930-F88D0B19E990}"/>
                </a:ext>
              </a:extLst>
            </p:cNvPr>
            <p:cNvSpPr/>
            <p:nvPr/>
          </p:nvSpPr>
          <p:spPr>
            <a:xfrm>
              <a:off x="10152564" y="4336011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2021</a:t>
              </a:r>
            </a:p>
          </p:txBody>
        </p:sp>
        <p:sp>
          <p:nvSpPr>
            <p:cNvPr id="83" name="Rettangolo con angoli arrotondati 82">
              <a:extLst>
                <a:ext uri="{FF2B5EF4-FFF2-40B4-BE49-F238E27FC236}">
                  <a16:creationId xmlns:a16="http://schemas.microsoft.com/office/drawing/2014/main" xmlns="" id="{5CB25FC4-4F6E-C393-A0D4-6367D69A6C03}"/>
                </a:ext>
              </a:extLst>
            </p:cNvPr>
            <p:cNvSpPr/>
            <p:nvPr/>
          </p:nvSpPr>
          <p:spPr>
            <a:xfrm>
              <a:off x="11087243" y="4336011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2022</a:t>
              </a:r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xmlns="" id="{11A9E6F8-1546-9150-EA83-C8552110E36D}"/>
              </a:ext>
            </a:extLst>
          </p:cNvPr>
          <p:cNvGrpSpPr/>
          <p:nvPr/>
        </p:nvGrpSpPr>
        <p:grpSpPr>
          <a:xfrm>
            <a:off x="1744497" y="4935083"/>
            <a:ext cx="9298159" cy="572568"/>
            <a:chOff x="1744497" y="4935083"/>
            <a:chExt cx="9298159" cy="572568"/>
          </a:xfrm>
        </p:grpSpPr>
        <p:sp>
          <p:nvSpPr>
            <p:cNvPr id="84" name="Rettangolo con angoli arrotondati 83">
              <a:extLst>
                <a:ext uri="{FF2B5EF4-FFF2-40B4-BE49-F238E27FC236}">
                  <a16:creationId xmlns:a16="http://schemas.microsoft.com/office/drawing/2014/main" xmlns="" id="{91135E54-5FFA-A4B6-D8A1-97417D6B4941}"/>
                </a:ext>
              </a:extLst>
            </p:cNvPr>
            <p:cNvSpPr/>
            <p:nvPr/>
          </p:nvSpPr>
          <p:spPr>
            <a:xfrm>
              <a:off x="1744497" y="4935083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2012</a:t>
              </a:r>
            </a:p>
          </p:txBody>
        </p:sp>
        <p:sp>
          <p:nvSpPr>
            <p:cNvPr id="85" name="Rettangolo con angoli arrotondati 84">
              <a:extLst>
                <a:ext uri="{FF2B5EF4-FFF2-40B4-BE49-F238E27FC236}">
                  <a16:creationId xmlns:a16="http://schemas.microsoft.com/office/drawing/2014/main" xmlns="" id="{C8F9C770-4A27-547A-7367-5259B8722EC4}"/>
                </a:ext>
              </a:extLst>
            </p:cNvPr>
            <p:cNvSpPr/>
            <p:nvPr/>
          </p:nvSpPr>
          <p:spPr>
            <a:xfrm>
              <a:off x="2679178" y="4935083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2013</a:t>
              </a:r>
            </a:p>
          </p:txBody>
        </p:sp>
        <p:sp>
          <p:nvSpPr>
            <p:cNvPr id="86" name="Rettangolo con angoli arrotondati 85">
              <a:extLst>
                <a:ext uri="{FF2B5EF4-FFF2-40B4-BE49-F238E27FC236}">
                  <a16:creationId xmlns:a16="http://schemas.microsoft.com/office/drawing/2014/main" xmlns="" id="{3BA44288-6322-ECB2-6D81-9BE202A7467C}"/>
                </a:ext>
              </a:extLst>
            </p:cNvPr>
            <p:cNvSpPr/>
            <p:nvPr/>
          </p:nvSpPr>
          <p:spPr>
            <a:xfrm>
              <a:off x="3613859" y="4935083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2014</a:t>
              </a:r>
            </a:p>
          </p:txBody>
        </p:sp>
        <p:sp>
          <p:nvSpPr>
            <p:cNvPr id="87" name="Rettangolo con angoli arrotondati 86">
              <a:extLst>
                <a:ext uri="{FF2B5EF4-FFF2-40B4-BE49-F238E27FC236}">
                  <a16:creationId xmlns:a16="http://schemas.microsoft.com/office/drawing/2014/main" xmlns="" id="{74F27C46-4F4E-A2D8-25CD-2A6E7A6C2787}"/>
                </a:ext>
              </a:extLst>
            </p:cNvPr>
            <p:cNvSpPr/>
            <p:nvPr/>
          </p:nvSpPr>
          <p:spPr>
            <a:xfrm>
              <a:off x="4548540" y="4935083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2015</a:t>
              </a:r>
            </a:p>
          </p:txBody>
        </p:sp>
        <p:sp>
          <p:nvSpPr>
            <p:cNvPr id="88" name="Rettangolo con angoli arrotondati 87">
              <a:extLst>
                <a:ext uri="{FF2B5EF4-FFF2-40B4-BE49-F238E27FC236}">
                  <a16:creationId xmlns:a16="http://schemas.microsoft.com/office/drawing/2014/main" xmlns="" id="{04C57250-24F7-107D-1ABF-A39F99CE1709}"/>
                </a:ext>
              </a:extLst>
            </p:cNvPr>
            <p:cNvSpPr/>
            <p:nvPr/>
          </p:nvSpPr>
          <p:spPr>
            <a:xfrm>
              <a:off x="5483221" y="4935083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2016</a:t>
              </a:r>
            </a:p>
          </p:txBody>
        </p:sp>
        <p:sp>
          <p:nvSpPr>
            <p:cNvPr id="89" name="Rettangolo con angoli arrotondati 88">
              <a:extLst>
                <a:ext uri="{FF2B5EF4-FFF2-40B4-BE49-F238E27FC236}">
                  <a16:creationId xmlns:a16="http://schemas.microsoft.com/office/drawing/2014/main" xmlns="" id="{C9FF7439-737D-8D79-789B-53B8DE2C86F1}"/>
                </a:ext>
              </a:extLst>
            </p:cNvPr>
            <p:cNvSpPr/>
            <p:nvPr/>
          </p:nvSpPr>
          <p:spPr>
            <a:xfrm>
              <a:off x="6417902" y="4935083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2017</a:t>
              </a:r>
            </a:p>
          </p:txBody>
        </p:sp>
        <p:sp>
          <p:nvSpPr>
            <p:cNvPr id="90" name="Rettangolo con angoli arrotondati 89">
              <a:extLst>
                <a:ext uri="{FF2B5EF4-FFF2-40B4-BE49-F238E27FC236}">
                  <a16:creationId xmlns:a16="http://schemas.microsoft.com/office/drawing/2014/main" xmlns="" id="{1C59FBF2-9337-6FA2-A3C6-B8F8CD439A0A}"/>
                </a:ext>
              </a:extLst>
            </p:cNvPr>
            <p:cNvSpPr/>
            <p:nvPr/>
          </p:nvSpPr>
          <p:spPr>
            <a:xfrm>
              <a:off x="7352583" y="4935083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2018</a:t>
              </a:r>
            </a:p>
          </p:txBody>
        </p:sp>
        <p:sp>
          <p:nvSpPr>
            <p:cNvPr id="91" name="Rettangolo con angoli arrotondati 90">
              <a:extLst>
                <a:ext uri="{FF2B5EF4-FFF2-40B4-BE49-F238E27FC236}">
                  <a16:creationId xmlns:a16="http://schemas.microsoft.com/office/drawing/2014/main" xmlns="" id="{9127F749-8784-11CA-A1E0-97767FCF7797}"/>
                </a:ext>
              </a:extLst>
            </p:cNvPr>
            <p:cNvSpPr/>
            <p:nvPr/>
          </p:nvSpPr>
          <p:spPr>
            <a:xfrm>
              <a:off x="8287264" y="4935083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2019</a:t>
              </a:r>
            </a:p>
          </p:txBody>
        </p:sp>
        <p:sp>
          <p:nvSpPr>
            <p:cNvPr id="92" name="Rettangolo con angoli arrotondati 91">
              <a:extLst>
                <a:ext uri="{FF2B5EF4-FFF2-40B4-BE49-F238E27FC236}">
                  <a16:creationId xmlns:a16="http://schemas.microsoft.com/office/drawing/2014/main" xmlns="" id="{66ECAE74-0D42-9B95-20BE-417D34BF688C}"/>
                </a:ext>
              </a:extLst>
            </p:cNvPr>
            <p:cNvSpPr/>
            <p:nvPr/>
          </p:nvSpPr>
          <p:spPr>
            <a:xfrm>
              <a:off x="9221945" y="4935083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2020</a:t>
              </a:r>
            </a:p>
          </p:txBody>
        </p:sp>
        <p:sp>
          <p:nvSpPr>
            <p:cNvPr id="93" name="Rettangolo con angoli arrotondati 92">
              <a:extLst>
                <a:ext uri="{FF2B5EF4-FFF2-40B4-BE49-F238E27FC236}">
                  <a16:creationId xmlns:a16="http://schemas.microsoft.com/office/drawing/2014/main" xmlns="" id="{2EDAF401-FC86-1FFD-2734-61333C84902D}"/>
                </a:ext>
              </a:extLst>
            </p:cNvPr>
            <p:cNvSpPr/>
            <p:nvPr/>
          </p:nvSpPr>
          <p:spPr>
            <a:xfrm>
              <a:off x="10156626" y="4935083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2021</a:t>
              </a:r>
            </a:p>
          </p:txBody>
        </p: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xmlns="" id="{3ABDA8FA-4711-77FE-52D5-8108D59DA37D}"/>
              </a:ext>
            </a:extLst>
          </p:cNvPr>
          <p:cNvGrpSpPr/>
          <p:nvPr/>
        </p:nvGrpSpPr>
        <p:grpSpPr>
          <a:xfrm>
            <a:off x="1748559" y="5534155"/>
            <a:ext cx="10232838" cy="572568"/>
            <a:chOff x="1748559" y="5534155"/>
            <a:chExt cx="10232838" cy="572568"/>
          </a:xfrm>
        </p:grpSpPr>
        <p:sp>
          <p:nvSpPr>
            <p:cNvPr id="95" name="Rettangolo con angoli arrotondati 94">
              <a:extLst>
                <a:ext uri="{FF2B5EF4-FFF2-40B4-BE49-F238E27FC236}">
                  <a16:creationId xmlns:a16="http://schemas.microsoft.com/office/drawing/2014/main" xmlns="" id="{374B2BAF-DD74-F0FF-5D9E-D8251FFFB579}"/>
                </a:ext>
              </a:extLst>
            </p:cNvPr>
            <p:cNvSpPr/>
            <p:nvPr/>
          </p:nvSpPr>
          <p:spPr>
            <a:xfrm>
              <a:off x="1748559" y="5534155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>
                  <a:latin typeface="Helvetica" panose="020B0604020202020204" pitchFamily="34" charset="0"/>
                  <a:cs typeface="Helvetica" panose="020B0604020202020204" pitchFamily="34" charset="0"/>
                </a:rPr>
                <a:t>2012</a:t>
              </a:r>
              <a:endParaRPr lang="it-IT" sz="20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6" name="Rettangolo con angoli arrotondati 95">
              <a:extLst>
                <a:ext uri="{FF2B5EF4-FFF2-40B4-BE49-F238E27FC236}">
                  <a16:creationId xmlns:a16="http://schemas.microsoft.com/office/drawing/2014/main" xmlns="" id="{401B2C90-2216-CFB4-3A6C-18FA403665C6}"/>
                </a:ext>
              </a:extLst>
            </p:cNvPr>
            <p:cNvSpPr/>
            <p:nvPr/>
          </p:nvSpPr>
          <p:spPr>
            <a:xfrm>
              <a:off x="2683240" y="5534155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2013</a:t>
              </a:r>
            </a:p>
          </p:txBody>
        </p:sp>
        <p:sp>
          <p:nvSpPr>
            <p:cNvPr id="97" name="Rettangolo con angoli arrotondati 96">
              <a:extLst>
                <a:ext uri="{FF2B5EF4-FFF2-40B4-BE49-F238E27FC236}">
                  <a16:creationId xmlns:a16="http://schemas.microsoft.com/office/drawing/2014/main" xmlns="" id="{A97E9283-C057-A325-FDAD-46FFF2B4A8B7}"/>
                </a:ext>
              </a:extLst>
            </p:cNvPr>
            <p:cNvSpPr/>
            <p:nvPr/>
          </p:nvSpPr>
          <p:spPr>
            <a:xfrm>
              <a:off x="3617921" y="5534155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2014</a:t>
              </a:r>
            </a:p>
          </p:txBody>
        </p:sp>
        <p:sp>
          <p:nvSpPr>
            <p:cNvPr id="98" name="Rettangolo con angoli arrotondati 97">
              <a:extLst>
                <a:ext uri="{FF2B5EF4-FFF2-40B4-BE49-F238E27FC236}">
                  <a16:creationId xmlns:a16="http://schemas.microsoft.com/office/drawing/2014/main" xmlns="" id="{96DE76CB-A819-C35A-69C9-F87660BE8E9F}"/>
                </a:ext>
              </a:extLst>
            </p:cNvPr>
            <p:cNvSpPr/>
            <p:nvPr/>
          </p:nvSpPr>
          <p:spPr>
            <a:xfrm>
              <a:off x="4552602" y="5534155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2015</a:t>
              </a:r>
            </a:p>
          </p:txBody>
        </p:sp>
        <p:sp>
          <p:nvSpPr>
            <p:cNvPr id="99" name="Rettangolo con angoli arrotondati 98">
              <a:extLst>
                <a:ext uri="{FF2B5EF4-FFF2-40B4-BE49-F238E27FC236}">
                  <a16:creationId xmlns:a16="http://schemas.microsoft.com/office/drawing/2014/main" xmlns="" id="{3EE7D71D-2FF0-E595-2517-39D00B914D9E}"/>
                </a:ext>
              </a:extLst>
            </p:cNvPr>
            <p:cNvSpPr/>
            <p:nvPr/>
          </p:nvSpPr>
          <p:spPr>
            <a:xfrm>
              <a:off x="5487283" y="5534155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2016</a:t>
              </a:r>
            </a:p>
          </p:txBody>
        </p:sp>
        <p:sp>
          <p:nvSpPr>
            <p:cNvPr id="100" name="Rettangolo con angoli arrotondati 99">
              <a:extLst>
                <a:ext uri="{FF2B5EF4-FFF2-40B4-BE49-F238E27FC236}">
                  <a16:creationId xmlns:a16="http://schemas.microsoft.com/office/drawing/2014/main" xmlns="" id="{5C3C0827-53DE-1AFA-69E3-6FA246DF8ECF}"/>
                </a:ext>
              </a:extLst>
            </p:cNvPr>
            <p:cNvSpPr/>
            <p:nvPr/>
          </p:nvSpPr>
          <p:spPr>
            <a:xfrm>
              <a:off x="6421964" y="5534155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2017</a:t>
              </a:r>
            </a:p>
          </p:txBody>
        </p:sp>
        <p:sp>
          <p:nvSpPr>
            <p:cNvPr id="101" name="Rettangolo con angoli arrotondati 100">
              <a:extLst>
                <a:ext uri="{FF2B5EF4-FFF2-40B4-BE49-F238E27FC236}">
                  <a16:creationId xmlns:a16="http://schemas.microsoft.com/office/drawing/2014/main" xmlns="" id="{DEE79B98-2612-7D18-9E28-0DA8071000D5}"/>
                </a:ext>
              </a:extLst>
            </p:cNvPr>
            <p:cNvSpPr/>
            <p:nvPr/>
          </p:nvSpPr>
          <p:spPr>
            <a:xfrm>
              <a:off x="7356645" y="5534155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2018</a:t>
              </a:r>
            </a:p>
          </p:txBody>
        </p:sp>
        <p:sp>
          <p:nvSpPr>
            <p:cNvPr id="102" name="Rettangolo con angoli arrotondati 101">
              <a:extLst>
                <a:ext uri="{FF2B5EF4-FFF2-40B4-BE49-F238E27FC236}">
                  <a16:creationId xmlns:a16="http://schemas.microsoft.com/office/drawing/2014/main" xmlns="" id="{C7AC6790-362C-4F3A-7E08-6132DE07F094}"/>
                </a:ext>
              </a:extLst>
            </p:cNvPr>
            <p:cNvSpPr/>
            <p:nvPr/>
          </p:nvSpPr>
          <p:spPr>
            <a:xfrm>
              <a:off x="8291326" y="5534155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2019</a:t>
              </a:r>
            </a:p>
          </p:txBody>
        </p:sp>
        <p:sp>
          <p:nvSpPr>
            <p:cNvPr id="103" name="Rettangolo con angoli arrotondati 102">
              <a:extLst>
                <a:ext uri="{FF2B5EF4-FFF2-40B4-BE49-F238E27FC236}">
                  <a16:creationId xmlns:a16="http://schemas.microsoft.com/office/drawing/2014/main" xmlns="" id="{054C357A-0941-E11F-974D-201C77C6C517}"/>
                </a:ext>
              </a:extLst>
            </p:cNvPr>
            <p:cNvSpPr/>
            <p:nvPr/>
          </p:nvSpPr>
          <p:spPr>
            <a:xfrm>
              <a:off x="9226007" y="5534155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2020</a:t>
              </a:r>
            </a:p>
          </p:txBody>
        </p:sp>
        <p:sp>
          <p:nvSpPr>
            <p:cNvPr id="104" name="Rettangolo con angoli arrotondati 103">
              <a:extLst>
                <a:ext uri="{FF2B5EF4-FFF2-40B4-BE49-F238E27FC236}">
                  <a16:creationId xmlns:a16="http://schemas.microsoft.com/office/drawing/2014/main" xmlns="" id="{F8210AE5-ED89-3D24-7FFF-6233FE3BE93B}"/>
                </a:ext>
              </a:extLst>
            </p:cNvPr>
            <p:cNvSpPr/>
            <p:nvPr/>
          </p:nvSpPr>
          <p:spPr>
            <a:xfrm>
              <a:off x="10160688" y="5534155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2021</a:t>
              </a:r>
            </a:p>
          </p:txBody>
        </p:sp>
        <p:sp>
          <p:nvSpPr>
            <p:cNvPr id="105" name="Rettangolo con angoli arrotondati 104">
              <a:extLst>
                <a:ext uri="{FF2B5EF4-FFF2-40B4-BE49-F238E27FC236}">
                  <a16:creationId xmlns:a16="http://schemas.microsoft.com/office/drawing/2014/main" xmlns="" id="{5DC151B4-0DFD-7A41-715D-DE53F7410D18}"/>
                </a:ext>
              </a:extLst>
            </p:cNvPr>
            <p:cNvSpPr/>
            <p:nvPr/>
          </p:nvSpPr>
          <p:spPr>
            <a:xfrm>
              <a:off x="11095367" y="5534155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2022</a:t>
              </a:r>
            </a:p>
          </p:txBody>
        </p: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xmlns="" id="{D032E19C-5355-E28C-9DFE-E46ED5DF6BB7}"/>
              </a:ext>
            </a:extLst>
          </p:cNvPr>
          <p:cNvGrpSpPr/>
          <p:nvPr/>
        </p:nvGrpSpPr>
        <p:grpSpPr>
          <a:xfrm>
            <a:off x="1752621" y="6133227"/>
            <a:ext cx="10232838" cy="572568"/>
            <a:chOff x="1752621" y="6133227"/>
            <a:chExt cx="10232838" cy="572568"/>
          </a:xfrm>
        </p:grpSpPr>
        <p:sp>
          <p:nvSpPr>
            <p:cNvPr id="106" name="Rettangolo con angoli arrotondati 105">
              <a:extLst>
                <a:ext uri="{FF2B5EF4-FFF2-40B4-BE49-F238E27FC236}">
                  <a16:creationId xmlns:a16="http://schemas.microsoft.com/office/drawing/2014/main" xmlns="" id="{80AD41BD-5231-A086-54B5-E9EB32CB4559}"/>
                </a:ext>
              </a:extLst>
            </p:cNvPr>
            <p:cNvSpPr/>
            <p:nvPr/>
          </p:nvSpPr>
          <p:spPr>
            <a:xfrm>
              <a:off x="1752621" y="613322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2012</a:t>
              </a:r>
            </a:p>
          </p:txBody>
        </p:sp>
        <p:sp>
          <p:nvSpPr>
            <p:cNvPr id="107" name="Rettangolo con angoli arrotondati 106">
              <a:extLst>
                <a:ext uri="{FF2B5EF4-FFF2-40B4-BE49-F238E27FC236}">
                  <a16:creationId xmlns:a16="http://schemas.microsoft.com/office/drawing/2014/main" xmlns="" id="{82F45E6F-9AF8-2138-B78D-A11F5326EAE0}"/>
                </a:ext>
              </a:extLst>
            </p:cNvPr>
            <p:cNvSpPr/>
            <p:nvPr/>
          </p:nvSpPr>
          <p:spPr>
            <a:xfrm>
              <a:off x="2687302" y="613322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2013</a:t>
              </a:r>
            </a:p>
          </p:txBody>
        </p:sp>
        <p:sp>
          <p:nvSpPr>
            <p:cNvPr id="108" name="Rettangolo con angoli arrotondati 107">
              <a:extLst>
                <a:ext uri="{FF2B5EF4-FFF2-40B4-BE49-F238E27FC236}">
                  <a16:creationId xmlns:a16="http://schemas.microsoft.com/office/drawing/2014/main" xmlns="" id="{28CC1B07-D000-4220-1D66-E06E00DB6D64}"/>
                </a:ext>
              </a:extLst>
            </p:cNvPr>
            <p:cNvSpPr/>
            <p:nvPr/>
          </p:nvSpPr>
          <p:spPr>
            <a:xfrm>
              <a:off x="3621983" y="6133227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2014</a:t>
              </a:r>
            </a:p>
          </p:txBody>
        </p:sp>
        <p:sp>
          <p:nvSpPr>
            <p:cNvPr id="109" name="Rettangolo con angoli arrotondati 108">
              <a:extLst>
                <a:ext uri="{FF2B5EF4-FFF2-40B4-BE49-F238E27FC236}">
                  <a16:creationId xmlns:a16="http://schemas.microsoft.com/office/drawing/2014/main" xmlns="" id="{D385A4A4-EE1A-0A2C-5395-954FFFBA76BB}"/>
                </a:ext>
              </a:extLst>
            </p:cNvPr>
            <p:cNvSpPr/>
            <p:nvPr/>
          </p:nvSpPr>
          <p:spPr>
            <a:xfrm>
              <a:off x="4556664" y="613322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2015</a:t>
              </a:r>
            </a:p>
          </p:txBody>
        </p:sp>
        <p:sp>
          <p:nvSpPr>
            <p:cNvPr id="110" name="Rettangolo con angoli arrotondati 109">
              <a:extLst>
                <a:ext uri="{FF2B5EF4-FFF2-40B4-BE49-F238E27FC236}">
                  <a16:creationId xmlns:a16="http://schemas.microsoft.com/office/drawing/2014/main" xmlns="" id="{A7F68C47-E471-0D53-8F35-1B74EC3F8688}"/>
                </a:ext>
              </a:extLst>
            </p:cNvPr>
            <p:cNvSpPr/>
            <p:nvPr/>
          </p:nvSpPr>
          <p:spPr>
            <a:xfrm>
              <a:off x="5491345" y="613322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2016</a:t>
              </a:r>
            </a:p>
          </p:txBody>
        </p:sp>
        <p:sp>
          <p:nvSpPr>
            <p:cNvPr id="111" name="Rettangolo con angoli arrotondati 110">
              <a:extLst>
                <a:ext uri="{FF2B5EF4-FFF2-40B4-BE49-F238E27FC236}">
                  <a16:creationId xmlns:a16="http://schemas.microsoft.com/office/drawing/2014/main" xmlns="" id="{C0ECE0E7-B6D1-55B1-D8F3-4FF4BC3EB108}"/>
                </a:ext>
              </a:extLst>
            </p:cNvPr>
            <p:cNvSpPr/>
            <p:nvPr/>
          </p:nvSpPr>
          <p:spPr>
            <a:xfrm>
              <a:off x="6426026" y="613322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2017</a:t>
              </a:r>
            </a:p>
          </p:txBody>
        </p:sp>
        <p:sp>
          <p:nvSpPr>
            <p:cNvPr id="112" name="Rettangolo con angoli arrotondati 111">
              <a:extLst>
                <a:ext uri="{FF2B5EF4-FFF2-40B4-BE49-F238E27FC236}">
                  <a16:creationId xmlns:a16="http://schemas.microsoft.com/office/drawing/2014/main" xmlns="" id="{B4E6B6B6-2791-D141-649C-47441FA279DB}"/>
                </a:ext>
              </a:extLst>
            </p:cNvPr>
            <p:cNvSpPr/>
            <p:nvPr/>
          </p:nvSpPr>
          <p:spPr>
            <a:xfrm>
              <a:off x="7360707" y="613322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2018</a:t>
              </a:r>
            </a:p>
          </p:txBody>
        </p:sp>
        <p:sp>
          <p:nvSpPr>
            <p:cNvPr id="113" name="Rettangolo con angoli arrotondati 112">
              <a:extLst>
                <a:ext uri="{FF2B5EF4-FFF2-40B4-BE49-F238E27FC236}">
                  <a16:creationId xmlns:a16="http://schemas.microsoft.com/office/drawing/2014/main" xmlns="" id="{A9EDD9D2-515A-882B-AFE4-40275E291137}"/>
                </a:ext>
              </a:extLst>
            </p:cNvPr>
            <p:cNvSpPr/>
            <p:nvPr/>
          </p:nvSpPr>
          <p:spPr>
            <a:xfrm>
              <a:off x="8295388" y="6133227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2019</a:t>
              </a:r>
            </a:p>
          </p:txBody>
        </p:sp>
        <p:sp>
          <p:nvSpPr>
            <p:cNvPr id="114" name="Rettangolo con angoli arrotondati 113">
              <a:extLst>
                <a:ext uri="{FF2B5EF4-FFF2-40B4-BE49-F238E27FC236}">
                  <a16:creationId xmlns:a16="http://schemas.microsoft.com/office/drawing/2014/main" xmlns="" id="{7F3CF15B-13CC-B2CC-2E8C-DE2DBFA99D86}"/>
                </a:ext>
              </a:extLst>
            </p:cNvPr>
            <p:cNvSpPr/>
            <p:nvPr/>
          </p:nvSpPr>
          <p:spPr>
            <a:xfrm>
              <a:off x="9230069" y="6133227"/>
              <a:ext cx="886030" cy="572568"/>
            </a:xfrm>
            <a:prstGeom prst="roundRect">
              <a:avLst>
                <a:gd name="adj" fmla="val 28607"/>
              </a:avLst>
            </a:prstGeom>
            <a:solidFill>
              <a:srgbClr val="FF99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2020</a:t>
              </a:r>
            </a:p>
          </p:txBody>
        </p:sp>
        <p:sp>
          <p:nvSpPr>
            <p:cNvPr id="115" name="Rettangolo con angoli arrotondati 114">
              <a:extLst>
                <a:ext uri="{FF2B5EF4-FFF2-40B4-BE49-F238E27FC236}">
                  <a16:creationId xmlns:a16="http://schemas.microsoft.com/office/drawing/2014/main" xmlns="" id="{CD2828E5-4A7F-E1A4-12AE-945CA8FF16F2}"/>
                </a:ext>
              </a:extLst>
            </p:cNvPr>
            <p:cNvSpPr/>
            <p:nvPr/>
          </p:nvSpPr>
          <p:spPr>
            <a:xfrm>
              <a:off x="10164750" y="6133227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2021</a:t>
              </a:r>
            </a:p>
          </p:txBody>
        </p:sp>
        <p:sp>
          <p:nvSpPr>
            <p:cNvPr id="116" name="Rettangolo con angoli arrotondati 115">
              <a:extLst>
                <a:ext uri="{FF2B5EF4-FFF2-40B4-BE49-F238E27FC236}">
                  <a16:creationId xmlns:a16="http://schemas.microsoft.com/office/drawing/2014/main" xmlns="" id="{DB6EBD1E-1881-AEE2-9DE1-1097A48E4DDE}"/>
                </a:ext>
              </a:extLst>
            </p:cNvPr>
            <p:cNvSpPr/>
            <p:nvPr/>
          </p:nvSpPr>
          <p:spPr>
            <a:xfrm>
              <a:off x="11099429" y="6133227"/>
              <a:ext cx="886030" cy="572568"/>
            </a:xfrm>
            <a:prstGeom prst="roundRect">
              <a:avLst>
                <a:gd name="adj" fmla="val 28607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2022</a:t>
              </a:r>
            </a:p>
          </p:txBody>
        </p:sp>
      </p:grpSp>
      <p:sp>
        <p:nvSpPr>
          <p:cNvPr id="117" name="CasellaDiTesto 116">
            <a:extLst>
              <a:ext uri="{FF2B5EF4-FFF2-40B4-BE49-F238E27FC236}">
                <a16:creationId xmlns:a16="http://schemas.microsoft.com/office/drawing/2014/main" xmlns="" id="{7FEDA0C0-F4FF-AEB4-EDA1-AF1FE1FFEBB2}"/>
              </a:ext>
            </a:extLst>
          </p:cNvPr>
          <p:cNvSpPr txBox="1"/>
          <p:nvPr/>
        </p:nvSpPr>
        <p:spPr>
          <a:xfrm>
            <a:off x="32070" y="1356161"/>
            <a:ext cx="1055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PM10</a:t>
            </a:r>
          </a:p>
        </p:txBody>
      </p:sp>
      <p:sp>
        <p:nvSpPr>
          <p:cNvPr id="119" name="CasellaDiTesto 118">
            <a:extLst>
              <a:ext uri="{FF2B5EF4-FFF2-40B4-BE49-F238E27FC236}">
                <a16:creationId xmlns:a16="http://schemas.microsoft.com/office/drawing/2014/main" xmlns="" id="{B3D564A7-76EA-7F6C-5FCC-EFD461411A8E}"/>
              </a:ext>
            </a:extLst>
          </p:cNvPr>
          <p:cNvSpPr txBox="1"/>
          <p:nvPr/>
        </p:nvSpPr>
        <p:spPr>
          <a:xfrm>
            <a:off x="32070" y="1956666"/>
            <a:ext cx="166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PM10 </a:t>
            </a:r>
            <a:r>
              <a:rPr lang="it-IT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</a:t>
            </a:r>
            <a:endParaRPr lang="it-IT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0" name="CasellaDiTesto 119">
            <a:extLst>
              <a:ext uri="{FF2B5EF4-FFF2-40B4-BE49-F238E27FC236}">
                <a16:creationId xmlns:a16="http://schemas.microsoft.com/office/drawing/2014/main" xmlns="" id="{FFD3CB67-561E-B1F9-4CF1-3F0549D73207}"/>
              </a:ext>
            </a:extLst>
          </p:cNvPr>
          <p:cNvSpPr txBox="1"/>
          <p:nvPr/>
        </p:nvSpPr>
        <p:spPr>
          <a:xfrm>
            <a:off x="32070" y="2557171"/>
            <a:ext cx="1151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PM2.5</a:t>
            </a:r>
            <a:endParaRPr lang="it-IT" sz="2800" b="1" baseline="-25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1" name="CasellaDiTesto 120">
            <a:extLst>
              <a:ext uri="{FF2B5EF4-FFF2-40B4-BE49-F238E27FC236}">
                <a16:creationId xmlns:a16="http://schemas.microsoft.com/office/drawing/2014/main" xmlns="" id="{EC46EC3D-DF36-96B6-B13B-B293436B6E99}"/>
              </a:ext>
            </a:extLst>
          </p:cNvPr>
          <p:cNvSpPr txBox="1"/>
          <p:nvPr/>
        </p:nvSpPr>
        <p:spPr>
          <a:xfrm>
            <a:off x="32070" y="3157676"/>
            <a:ext cx="785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r>
              <a:rPr lang="it-IT" sz="2800" b="1" baseline="-25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22" name="CasellaDiTesto 121">
            <a:extLst>
              <a:ext uri="{FF2B5EF4-FFF2-40B4-BE49-F238E27FC236}">
                <a16:creationId xmlns:a16="http://schemas.microsoft.com/office/drawing/2014/main" xmlns="" id="{56CC332F-780E-FFBA-C944-33D20DEA9012}"/>
              </a:ext>
            </a:extLst>
          </p:cNvPr>
          <p:cNvSpPr txBox="1"/>
          <p:nvPr/>
        </p:nvSpPr>
        <p:spPr>
          <a:xfrm>
            <a:off x="32070" y="3758181"/>
            <a:ext cx="614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endParaRPr lang="it-IT" sz="2800" b="1" baseline="-25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3" name="CasellaDiTesto 122">
            <a:extLst>
              <a:ext uri="{FF2B5EF4-FFF2-40B4-BE49-F238E27FC236}">
                <a16:creationId xmlns:a16="http://schemas.microsoft.com/office/drawing/2014/main" xmlns="" id="{90187A0E-F646-CFE5-E89D-0FC3705757EE}"/>
              </a:ext>
            </a:extLst>
          </p:cNvPr>
          <p:cNvSpPr txBox="1"/>
          <p:nvPr/>
        </p:nvSpPr>
        <p:spPr>
          <a:xfrm>
            <a:off x="32070" y="4358686"/>
            <a:ext cx="718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</a:t>
            </a:r>
            <a:r>
              <a:rPr lang="it-IT" sz="2800" b="1" baseline="-25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25" name="CasellaDiTesto 124">
            <a:extLst>
              <a:ext uri="{FF2B5EF4-FFF2-40B4-BE49-F238E27FC236}">
                <a16:creationId xmlns:a16="http://schemas.microsoft.com/office/drawing/2014/main" xmlns="" id="{31BBECAF-6DC0-285E-892F-9C745BA623E5}"/>
              </a:ext>
            </a:extLst>
          </p:cNvPr>
          <p:cNvSpPr txBox="1"/>
          <p:nvPr/>
        </p:nvSpPr>
        <p:spPr>
          <a:xfrm>
            <a:off x="32070" y="4959191"/>
            <a:ext cx="1450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Benzene</a:t>
            </a:r>
            <a:endParaRPr lang="it-IT" sz="2800" b="1" baseline="-25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6" name="CasellaDiTesto 125">
            <a:extLst>
              <a:ext uri="{FF2B5EF4-FFF2-40B4-BE49-F238E27FC236}">
                <a16:creationId xmlns:a16="http://schemas.microsoft.com/office/drawing/2014/main" xmlns="" id="{5FA323D2-DF9B-2D48-7BD9-B88E474E4151}"/>
              </a:ext>
            </a:extLst>
          </p:cNvPr>
          <p:cNvSpPr txBox="1"/>
          <p:nvPr/>
        </p:nvSpPr>
        <p:spPr>
          <a:xfrm>
            <a:off x="32070" y="5559696"/>
            <a:ext cx="1241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Metalli</a:t>
            </a:r>
            <a:endParaRPr lang="it-IT" sz="2800" b="1" baseline="-25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7" name="CasellaDiTesto 126">
            <a:extLst>
              <a:ext uri="{FF2B5EF4-FFF2-40B4-BE49-F238E27FC236}">
                <a16:creationId xmlns:a16="http://schemas.microsoft.com/office/drawing/2014/main" xmlns="" id="{3A878333-822B-53C0-A862-B956B4D7D258}"/>
              </a:ext>
            </a:extLst>
          </p:cNvPr>
          <p:cNvSpPr txBox="1"/>
          <p:nvPr/>
        </p:nvSpPr>
        <p:spPr>
          <a:xfrm>
            <a:off x="32070" y="6160198"/>
            <a:ext cx="665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886AF75-3405-BD07-FC6B-E3E28C310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0799068" y="8259"/>
            <a:ext cx="1259591" cy="127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21914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A25E05-ED91-7ED3-3366-7F96C088F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25" b="3125"/>
          <a:stretch/>
        </p:blipFill>
        <p:spPr>
          <a:xfrm>
            <a:off x="591015" y="566620"/>
            <a:ext cx="11009970" cy="6193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1363CE-B80C-0322-EFD9-D606C93CA194}"/>
              </a:ext>
            </a:extLst>
          </p:cNvPr>
          <p:cNvSpPr txBox="1">
            <a:spLocks/>
          </p:cNvSpPr>
          <p:nvPr/>
        </p:nvSpPr>
        <p:spPr>
          <a:xfrm>
            <a:off x="3429251" y="75970"/>
            <a:ext cx="5333498" cy="66230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PM10 – Media annuale</a:t>
            </a:r>
          </a:p>
        </p:txBody>
      </p:sp>
    </p:spTree>
    <p:extLst>
      <p:ext uri="{BB962C8B-B14F-4D97-AF65-F5344CB8AC3E}">
        <p14:creationId xmlns:p14="http://schemas.microsoft.com/office/powerpoint/2010/main" xmlns="" val="2878158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A25E05-ED91-7ED3-3366-7F96C088F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25" b="3125"/>
          <a:stretch/>
        </p:blipFill>
        <p:spPr>
          <a:xfrm>
            <a:off x="591015" y="566620"/>
            <a:ext cx="11009970" cy="6193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1363CE-B80C-0322-EFD9-D606C93CA194}"/>
              </a:ext>
            </a:extLst>
          </p:cNvPr>
          <p:cNvSpPr txBox="1">
            <a:spLocks/>
          </p:cNvSpPr>
          <p:nvPr/>
        </p:nvSpPr>
        <p:spPr>
          <a:xfrm>
            <a:off x="3429251" y="75970"/>
            <a:ext cx="5333498" cy="66230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PM10 – Media annuale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593B4AA5-EAAC-BDB0-2DF4-43A8695A37DF}"/>
              </a:ext>
            </a:extLst>
          </p:cNvPr>
          <p:cNvGrpSpPr/>
          <p:nvPr/>
        </p:nvGrpSpPr>
        <p:grpSpPr>
          <a:xfrm>
            <a:off x="8328248" y="836712"/>
            <a:ext cx="3168351" cy="646331"/>
            <a:chOff x="9696400" y="339102"/>
            <a:chExt cx="2717111" cy="646331"/>
          </a:xfrm>
        </p:grpSpPr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xmlns="" id="{8378BD50-FB9B-C0A7-1E20-F357445C9CDF}"/>
                </a:ext>
              </a:extLst>
            </p:cNvPr>
            <p:cNvSpPr txBox="1"/>
            <p:nvPr/>
          </p:nvSpPr>
          <p:spPr>
            <a:xfrm>
              <a:off x="10005164" y="339102"/>
              <a:ext cx="24083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Variabilità regionale</a:t>
              </a:r>
            </a:p>
            <a:p>
              <a:r>
                <a:rPr lang="it-IT" b="1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(tra massimo e minimo)</a:t>
              </a:r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xmlns="" id="{8B8D50CC-1506-C912-8429-013D31BAE996}"/>
                </a:ext>
              </a:extLst>
            </p:cNvPr>
            <p:cNvSpPr/>
            <p:nvPr/>
          </p:nvSpPr>
          <p:spPr>
            <a:xfrm>
              <a:off x="9696400" y="477542"/>
              <a:ext cx="297675" cy="360040"/>
            </a:xfrm>
            <a:prstGeom prst="rect">
              <a:avLst/>
            </a:prstGeom>
            <a:solidFill>
              <a:srgbClr val="DCDCDC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xmlns="" val="2345980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A25E05-ED91-7ED3-3366-7F96C088F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25" b="3125"/>
          <a:stretch/>
        </p:blipFill>
        <p:spPr>
          <a:xfrm>
            <a:off x="591015" y="566620"/>
            <a:ext cx="11009970" cy="6193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1363CE-B80C-0322-EFD9-D606C93CA194}"/>
              </a:ext>
            </a:extLst>
          </p:cNvPr>
          <p:cNvSpPr txBox="1">
            <a:spLocks/>
          </p:cNvSpPr>
          <p:nvPr/>
        </p:nvSpPr>
        <p:spPr>
          <a:xfrm>
            <a:off x="2390078" y="64818"/>
            <a:ext cx="7411844" cy="67710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PM10 – Numero di superamenti</a:t>
            </a:r>
          </a:p>
        </p:txBody>
      </p:sp>
    </p:spTree>
    <p:extLst>
      <p:ext uri="{BB962C8B-B14F-4D97-AF65-F5344CB8AC3E}">
        <p14:creationId xmlns:p14="http://schemas.microsoft.com/office/powerpoint/2010/main" xmlns="" val="2791349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A25E05-ED91-7ED3-3366-7F96C088F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25" b="3125"/>
          <a:stretch/>
        </p:blipFill>
        <p:spPr>
          <a:xfrm>
            <a:off x="591015" y="566620"/>
            <a:ext cx="11009970" cy="6193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1363CE-B80C-0322-EFD9-D606C93CA194}"/>
              </a:ext>
            </a:extLst>
          </p:cNvPr>
          <p:cNvSpPr txBox="1">
            <a:spLocks/>
          </p:cNvSpPr>
          <p:nvPr/>
        </p:nvSpPr>
        <p:spPr>
          <a:xfrm>
            <a:off x="2390078" y="64818"/>
            <a:ext cx="7411844" cy="67710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PM2.5 – Media annuale</a:t>
            </a:r>
          </a:p>
        </p:txBody>
      </p:sp>
    </p:spTree>
    <p:extLst>
      <p:ext uri="{BB962C8B-B14F-4D97-AF65-F5344CB8AC3E}">
        <p14:creationId xmlns:p14="http://schemas.microsoft.com/office/powerpoint/2010/main" xmlns="" val="2952745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A25E05-ED91-7ED3-3366-7F96C088F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25" b="3125"/>
          <a:stretch/>
        </p:blipFill>
        <p:spPr>
          <a:xfrm>
            <a:off x="591015" y="566620"/>
            <a:ext cx="11009970" cy="6193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1363CE-B80C-0322-EFD9-D606C93CA194}"/>
              </a:ext>
            </a:extLst>
          </p:cNvPr>
          <p:cNvSpPr txBox="1">
            <a:spLocks/>
          </p:cNvSpPr>
          <p:nvPr/>
        </p:nvSpPr>
        <p:spPr>
          <a:xfrm>
            <a:off x="2390078" y="64818"/>
            <a:ext cx="7411844" cy="67710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NO</a:t>
            </a:r>
            <a:r>
              <a:rPr lang="it-IT" sz="3800" b="1" baseline="-25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2</a:t>
            </a:r>
            <a: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 – Media annuale</a:t>
            </a:r>
          </a:p>
        </p:txBody>
      </p:sp>
    </p:spTree>
    <p:extLst>
      <p:ext uri="{BB962C8B-B14F-4D97-AF65-F5344CB8AC3E}">
        <p14:creationId xmlns:p14="http://schemas.microsoft.com/office/powerpoint/2010/main" xmlns="" val="1683470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A25E05-ED91-7ED3-3366-7F96C088F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25" b="3125"/>
          <a:stretch/>
        </p:blipFill>
        <p:spPr>
          <a:xfrm>
            <a:off x="591015" y="566620"/>
            <a:ext cx="11009970" cy="6193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1363CE-B80C-0322-EFD9-D606C93CA194}"/>
              </a:ext>
            </a:extLst>
          </p:cNvPr>
          <p:cNvSpPr txBox="1">
            <a:spLocks/>
          </p:cNvSpPr>
          <p:nvPr/>
        </p:nvSpPr>
        <p:spPr>
          <a:xfrm>
            <a:off x="1821366" y="64818"/>
            <a:ext cx="8549268" cy="67710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CO – Massimo media mobile su 8h</a:t>
            </a:r>
          </a:p>
        </p:txBody>
      </p:sp>
    </p:spTree>
    <p:extLst>
      <p:ext uri="{BB962C8B-B14F-4D97-AF65-F5344CB8AC3E}">
        <p14:creationId xmlns:p14="http://schemas.microsoft.com/office/powerpoint/2010/main" xmlns="" val="3579909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BFEF2B07-C9F2-8267-A8C9-A1C2D0F1D8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447389"/>
            <a:ext cx="10515600" cy="1963221"/>
          </a:xfrm>
          <a:solidFill>
            <a:srgbClr val="FFFFFF">
              <a:alpha val="80000"/>
            </a:srgbClr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Facciamo un bel respiro…</a:t>
            </a:r>
          </a:p>
        </p:txBody>
      </p:sp>
    </p:spTree>
    <p:extLst>
      <p:ext uri="{BB962C8B-B14F-4D97-AF65-F5344CB8AC3E}">
        <p14:creationId xmlns:p14="http://schemas.microsoft.com/office/powerpoint/2010/main" xmlns="" val="2382959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A25E05-ED91-7ED3-3366-7F96C088F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25" b="3125"/>
          <a:stretch/>
        </p:blipFill>
        <p:spPr>
          <a:xfrm>
            <a:off x="591015" y="566620"/>
            <a:ext cx="11009970" cy="6193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1363CE-B80C-0322-EFD9-D606C93CA194}"/>
              </a:ext>
            </a:extLst>
          </p:cNvPr>
          <p:cNvSpPr txBox="1">
            <a:spLocks/>
          </p:cNvSpPr>
          <p:nvPr/>
        </p:nvSpPr>
        <p:spPr>
          <a:xfrm>
            <a:off x="1821366" y="64818"/>
            <a:ext cx="8549268" cy="67710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SO</a:t>
            </a:r>
            <a:r>
              <a:rPr lang="it-IT" sz="3800" b="1" baseline="-25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2</a:t>
            </a:r>
            <a: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 – Massimo media giornaliera</a:t>
            </a:r>
          </a:p>
        </p:txBody>
      </p:sp>
    </p:spTree>
    <p:extLst>
      <p:ext uri="{BB962C8B-B14F-4D97-AF65-F5344CB8AC3E}">
        <p14:creationId xmlns:p14="http://schemas.microsoft.com/office/powerpoint/2010/main" xmlns="" val="2471774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A25E05-ED91-7ED3-3366-7F96C088F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25" b="3125"/>
          <a:stretch/>
        </p:blipFill>
        <p:spPr>
          <a:xfrm>
            <a:off x="591015" y="566620"/>
            <a:ext cx="11009970" cy="6193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1363CE-B80C-0322-EFD9-D606C93CA194}"/>
              </a:ext>
            </a:extLst>
          </p:cNvPr>
          <p:cNvSpPr txBox="1">
            <a:spLocks/>
          </p:cNvSpPr>
          <p:nvPr/>
        </p:nvSpPr>
        <p:spPr>
          <a:xfrm>
            <a:off x="1821366" y="64818"/>
            <a:ext cx="8549268" cy="67710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Benzene – Media annuale</a:t>
            </a:r>
          </a:p>
        </p:txBody>
      </p:sp>
    </p:spTree>
    <p:extLst>
      <p:ext uri="{BB962C8B-B14F-4D97-AF65-F5344CB8AC3E}">
        <p14:creationId xmlns:p14="http://schemas.microsoft.com/office/powerpoint/2010/main" xmlns="" val="3731903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A25E05-ED91-7ED3-3366-7F96C088F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25" b="3125"/>
          <a:stretch/>
        </p:blipFill>
        <p:spPr>
          <a:xfrm>
            <a:off x="591015" y="566620"/>
            <a:ext cx="11009970" cy="6193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1363CE-B80C-0322-EFD9-D606C93CA194}"/>
              </a:ext>
            </a:extLst>
          </p:cNvPr>
          <p:cNvSpPr txBox="1">
            <a:spLocks/>
          </p:cNvSpPr>
          <p:nvPr/>
        </p:nvSpPr>
        <p:spPr>
          <a:xfrm>
            <a:off x="1821366" y="64818"/>
            <a:ext cx="8549268" cy="67710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Arsenico – Media annuale</a:t>
            </a:r>
          </a:p>
        </p:txBody>
      </p:sp>
    </p:spTree>
    <p:extLst>
      <p:ext uri="{BB962C8B-B14F-4D97-AF65-F5344CB8AC3E}">
        <p14:creationId xmlns:p14="http://schemas.microsoft.com/office/powerpoint/2010/main" xmlns="" val="667504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A25E05-ED91-7ED3-3366-7F96C088F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25" b="3125"/>
          <a:stretch/>
        </p:blipFill>
        <p:spPr>
          <a:xfrm>
            <a:off x="591015" y="566620"/>
            <a:ext cx="11009970" cy="6193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1363CE-B80C-0322-EFD9-D606C93CA194}"/>
              </a:ext>
            </a:extLst>
          </p:cNvPr>
          <p:cNvSpPr txBox="1">
            <a:spLocks/>
          </p:cNvSpPr>
          <p:nvPr/>
        </p:nvSpPr>
        <p:spPr>
          <a:xfrm>
            <a:off x="1821366" y="64818"/>
            <a:ext cx="8549268" cy="67710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Cadmio – Media annuale</a:t>
            </a:r>
          </a:p>
        </p:txBody>
      </p:sp>
    </p:spTree>
    <p:extLst>
      <p:ext uri="{BB962C8B-B14F-4D97-AF65-F5344CB8AC3E}">
        <p14:creationId xmlns:p14="http://schemas.microsoft.com/office/powerpoint/2010/main" xmlns="" val="3210267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A25E05-ED91-7ED3-3366-7F96C088F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25" b="3125"/>
          <a:stretch/>
        </p:blipFill>
        <p:spPr>
          <a:xfrm>
            <a:off x="591015" y="566620"/>
            <a:ext cx="11009970" cy="6193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1363CE-B80C-0322-EFD9-D606C93CA194}"/>
              </a:ext>
            </a:extLst>
          </p:cNvPr>
          <p:cNvSpPr txBox="1">
            <a:spLocks/>
          </p:cNvSpPr>
          <p:nvPr/>
        </p:nvSpPr>
        <p:spPr>
          <a:xfrm>
            <a:off x="1821366" y="64818"/>
            <a:ext cx="8549268" cy="67710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Nichel – Media annuale</a:t>
            </a:r>
          </a:p>
        </p:txBody>
      </p:sp>
    </p:spTree>
    <p:extLst>
      <p:ext uri="{BB962C8B-B14F-4D97-AF65-F5344CB8AC3E}">
        <p14:creationId xmlns:p14="http://schemas.microsoft.com/office/powerpoint/2010/main" xmlns="" val="1947289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A25E05-ED91-7ED3-3366-7F96C088F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25" b="3125"/>
          <a:stretch/>
        </p:blipFill>
        <p:spPr>
          <a:xfrm>
            <a:off x="591015" y="566620"/>
            <a:ext cx="11009970" cy="6193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1363CE-B80C-0322-EFD9-D606C93CA194}"/>
              </a:ext>
            </a:extLst>
          </p:cNvPr>
          <p:cNvSpPr txBox="1">
            <a:spLocks/>
          </p:cNvSpPr>
          <p:nvPr/>
        </p:nvSpPr>
        <p:spPr>
          <a:xfrm>
            <a:off x="1821366" y="64818"/>
            <a:ext cx="8549268" cy="67710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Piombo – Media annuale</a:t>
            </a:r>
          </a:p>
        </p:txBody>
      </p:sp>
    </p:spTree>
    <p:extLst>
      <p:ext uri="{BB962C8B-B14F-4D97-AF65-F5344CB8AC3E}">
        <p14:creationId xmlns:p14="http://schemas.microsoft.com/office/powerpoint/2010/main" xmlns="" val="1849616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9A25E05-ED91-7ED3-3366-7F96C088F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25" b="3125"/>
          <a:stretch/>
        </p:blipFill>
        <p:spPr>
          <a:xfrm>
            <a:off x="591015" y="566620"/>
            <a:ext cx="11009970" cy="6193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1363CE-B80C-0322-EFD9-D606C93CA194}"/>
              </a:ext>
            </a:extLst>
          </p:cNvPr>
          <p:cNvSpPr txBox="1">
            <a:spLocks/>
          </p:cNvSpPr>
          <p:nvPr/>
        </p:nvSpPr>
        <p:spPr>
          <a:xfrm>
            <a:off x="1252654" y="64818"/>
            <a:ext cx="9686692" cy="67710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IPA - benzo(a)pirene – Media annuale</a:t>
            </a:r>
          </a:p>
        </p:txBody>
      </p:sp>
    </p:spTree>
    <p:extLst>
      <p:ext uri="{BB962C8B-B14F-4D97-AF65-F5344CB8AC3E}">
        <p14:creationId xmlns:p14="http://schemas.microsoft.com/office/powerpoint/2010/main" xmlns="" val="3876074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300A4D1-2E37-3F00-6EEC-17CB6ECDAC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92" b="1392"/>
          <a:stretch/>
        </p:blipFill>
        <p:spPr>
          <a:xfrm>
            <a:off x="642257" y="495706"/>
            <a:ext cx="10907486" cy="6362294"/>
          </a:xfr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07DCA6-3386-DE04-14DD-C4D199DC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624"/>
            <a:ext cx="10515600" cy="67710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Andamenti giornalieri di NO</a:t>
            </a:r>
            <a:r>
              <a:rPr lang="it-IT" sz="3800" b="1" baseline="-25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2</a:t>
            </a:r>
            <a: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 nel 2021</a:t>
            </a:r>
          </a:p>
        </p:txBody>
      </p:sp>
    </p:spTree>
    <p:extLst>
      <p:ext uri="{BB962C8B-B14F-4D97-AF65-F5344CB8AC3E}">
        <p14:creationId xmlns:p14="http://schemas.microsoft.com/office/powerpoint/2010/main" xmlns="" val="800231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300A4D1-2E37-3F00-6EEC-17CB6ECDAC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392" b="1392"/>
          <a:stretch/>
        </p:blipFill>
        <p:spPr>
          <a:xfrm>
            <a:off x="642257" y="495706"/>
            <a:ext cx="10907486" cy="636229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07DCA6-3386-DE04-14DD-C4D199DC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624"/>
            <a:ext cx="10515600" cy="67710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Andamenti giornalieri di PM10 nel 2021</a:t>
            </a:r>
          </a:p>
        </p:txBody>
      </p:sp>
    </p:spTree>
    <p:extLst>
      <p:ext uri="{BB962C8B-B14F-4D97-AF65-F5344CB8AC3E}">
        <p14:creationId xmlns:p14="http://schemas.microsoft.com/office/powerpoint/2010/main" xmlns="" val="2524055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300A4D1-2E37-3F00-6EEC-17CB6ECDAC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92" b="1392"/>
          <a:stretch/>
        </p:blipFill>
        <p:spPr>
          <a:xfrm>
            <a:off x="642257" y="495706"/>
            <a:ext cx="10907486" cy="636229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07DCA6-3386-DE04-14DD-C4D199DC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624"/>
            <a:ext cx="10515600" cy="67710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Andamenti giornalieri di PM10 nel 2021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xmlns="" id="{AE0CFEE4-4D2C-DF21-BC52-447D302D08B3}"/>
              </a:ext>
            </a:extLst>
          </p:cNvPr>
          <p:cNvGrpSpPr/>
          <p:nvPr/>
        </p:nvGrpSpPr>
        <p:grpSpPr>
          <a:xfrm>
            <a:off x="10266301" y="75401"/>
            <a:ext cx="1806366" cy="646331"/>
            <a:chOff x="9696400" y="334397"/>
            <a:chExt cx="1549101" cy="646331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xmlns="" id="{9000B3CD-31E0-B1BA-4B82-AC554F06839E}"/>
                </a:ext>
              </a:extLst>
            </p:cNvPr>
            <p:cNvSpPr txBox="1"/>
            <p:nvPr/>
          </p:nvSpPr>
          <p:spPr>
            <a:xfrm>
              <a:off x="10097631" y="334397"/>
              <a:ext cx="11478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Trasporto</a:t>
              </a:r>
            </a:p>
            <a:p>
              <a:r>
                <a:rPr lang="it-IT" b="1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Sahariano</a:t>
              </a:r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xmlns="" id="{FE8D0DA5-F928-F430-76DD-D59DD4E8EFD0}"/>
                </a:ext>
              </a:extLst>
            </p:cNvPr>
            <p:cNvSpPr/>
            <p:nvPr/>
          </p:nvSpPr>
          <p:spPr>
            <a:xfrm>
              <a:off x="9696400" y="477542"/>
              <a:ext cx="297675" cy="360040"/>
            </a:xfrm>
            <a:prstGeom prst="rect">
              <a:avLst/>
            </a:prstGeom>
            <a:solidFill>
              <a:srgbClr val="E9E9E9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xmlns="" val="2192150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BFEF2B07-C9F2-8267-A8C9-A1C2D0F1D8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422037"/>
            <a:ext cx="10515600" cy="1184574"/>
          </a:xfrm>
          <a:solidFill>
            <a:srgbClr val="FFFFFF">
              <a:alpha val="80000"/>
            </a:srgbClr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Perché monitoriamo l’aria?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ED61311D-6B18-2D69-6864-93F74C2ED390}"/>
              </a:ext>
            </a:extLst>
          </p:cNvPr>
          <p:cNvSpPr txBox="1">
            <a:spLocks/>
          </p:cNvSpPr>
          <p:nvPr/>
        </p:nvSpPr>
        <p:spPr>
          <a:xfrm>
            <a:off x="838200" y="2481082"/>
            <a:ext cx="10515600" cy="1184574"/>
          </a:xfrm>
          <a:prstGeom prst="rect">
            <a:avLst/>
          </a:prstGeom>
          <a:solidFill>
            <a:srgbClr val="FFFFFF">
              <a:alpha val="80000"/>
            </a:srgbClr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Come è l’aria a Gubbio?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364B5EF1-DB0A-2E37-6B22-515734C62D73}"/>
              </a:ext>
            </a:extLst>
          </p:cNvPr>
          <p:cNvSpPr txBox="1">
            <a:spLocks/>
          </p:cNvSpPr>
          <p:nvPr/>
        </p:nvSpPr>
        <p:spPr>
          <a:xfrm>
            <a:off x="838200" y="4540127"/>
            <a:ext cx="10515600" cy="1184574"/>
          </a:xfrm>
          <a:prstGeom prst="rect">
            <a:avLst/>
          </a:prstGeom>
          <a:solidFill>
            <a:srgbClr val="FFFFFF">
              <a:alpha val="80000"/>
            </a:srgbClr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Quale è l’impatto dei cementifici?</a:t>
            </a:r>
          </a:p>
        </p:txBody>
      </p:sp>
    </p:spTree>
    <p:extLst>
      <p:ext uri="{BB962C8B-B14F-4D97-AF65-F5344CB8AC3E}">
        <p14:creationId xmlns:p14="http://schemas.microsoft.com/office/powerpoint/2010/main" xmlns="" val="1768876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300A4D1-2E37-3F00-6EEC-17CB6ECDAC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92" b="1392"/>
          <a:stretch/>
        </p:blipFill>
        <p:spPr>
          <a:xfrm>
            <a:off x="642257" y="495706"/>
            <a:ext cx="10907486" cy="636229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07DCA6-3386-DE04-14DD-C4D199DC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624"/>
            <a:ext cx="10515600" cy="67710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Andamenti annuali medi di PM10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72D59F00-8AED-A7E8-1C7A-B5857ECCA10C}"/>
              </a:ext>
            </a:extLst>
          </p:cNvPr>
          <p:cNvSpPr/>
          <p:nvPr/>
        </p:nvSpPr>
        <p:spPr>
          <a:xfrm>
            <a:off x="3935760" y="721732"/>
            <a:ext cx="5472608" cy="39314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17986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300A4D1-2E37-3F00-6EEC-17CB6ECDAC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92" b="1392"/>
          <a:stretch/>
        </p:blipFill>
        <p:spPr>
          <a:xfrm>
            <a:off x="642257" y="495706"/>
            <a:ext cx="10907486" cy="636229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07DCA6-3386-DE04-14DD-C4D199DC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624"/>
            <a:ext cx="10515600" cy="67710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Andamenti annuali medi di PM10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72D59F00-8AED-A7E8-1C7A-B5857ECCA10C}"/>
              </a:ext>
            </a:extLst>
          </p:cNvPr>
          <p:cNvSpPr/>
          <p:nvPr/>
        </p:nvSpPr>
        <p:spPr>
          <a:xfrm>
            <a:off x="1199456" y="721732"/>
            <a:ext cx="2664296" cy="59476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59284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300A4D1-2E37-3F00-6EEC-17CB6ECDAC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92" b="1392"/>
          <a:stretch/>
        </p:blipFill>
        <p:spPr>
          <a:xfrm>
            <a:off x="642257" y="404664"/>
            <a:ext cx="10907486" cy="636229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07DCA6-3386-DE04-14DD-C4D199DC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921"/>
            <a:ext cx="10907486" cy="584775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Andamenti di PM10 per tipo di giornata e stagione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F80D2A85-B78A-43E6-9069-4C4FA663E7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biLevel thresh="75000"/>
          </a:blip>
          <a:srcRect l="7088" t="96199" r="11710" b="919"/>
          <a:stretch/>
        </p:blipFill>
        <p:spPr>
          <a:xfrm>
            <a:off x="1415481" y="6624738"/>
            <a:ext cx="8856983" cy="18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4621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300A4D1-2E37-3F00-6EEC-17CB6ECDAC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392" b="1392"/>
          <a:stretch/>
        </p:blipFill>
        <p:spPr>
          <a:xfrm>
            <a:off x="642257" y="404664"/>
            <a:ext cx="10907486" cy="6362294"/>
          </a:xfr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xmlns="" id="{170D71E6-7A63-4931-8971-FBCBC30129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6039" t="4876" r="12370" b="48912"/>
          <a:stretch/>
        </p:blipFill>
        <p:spPr>
          <a:xfrm>
            <a:off x="5663951" y="620688"/>
            <a:ext cx="4536505" cy="3024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07DCA6-3386-DE04-14DD-C4D199DC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921"/>
            <a:ext cx="10907486" cy="584775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Andamenti di PM10 per tipo di giornata e stagione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xmlns="" id="{F8C40494-97FF-3D38-E146-30947800EB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88290" t="42360" b="36734"/>
          <a:stretch/>
        </p:blipFill>
        <p:spPr>
          <a:xfrm>
            <a:off x="10272463" y="3068960"/>
            <a:ext cx="1277279" cy="1368153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xmlns="" id="{0E679BB2-3E1F-DB7F-43FD-4E1134974D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biLevel thresh="75000"/>
          </a:blip>
          <a:srcRect l="7088" t="96199" r="11710" b="919"/>
          <a:stretch/>
        </p:blipFill>
        <p:spPr>
          <a:xfrm>
            <a:off x="1415481" y="6624738"/>
            <a:ext cx="8856983" cy="18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7107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300A4D1-2E37-3F00-6EEC-17CB6ECDAC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392" b="1392"/>
          <a:stretch/>
        </p:blipFill>
        <p:spPr>
          <a:xfrm>
            <a:off x="642257" y="404664"/>
            <a:ext cx="10907486" cy="6362294"/>
          </a:xfr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xmlns="" id="{170D71E6-7A63-4931-8971-FBCBC30129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108" t="4876" r="12370" b="48912"/>
          <a:stretch/>
        </p:blipFill>
        <p:spPr>
          <a:xfrm>
            <a:off x="1199457" y="620688"/>
            <a:ext cx="9001000" cy="30243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07DCA6-3386-DE04-14DD-C4D199DC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921"/>
            <a:ext cx="10907486" cy="584775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Andamenti di PM10 per tipo di giornata e stagione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xmlns="" id="{F8C40494-97FF-3D38-E146-30947800EB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88290" t="42360" b="36734"/>
          <a:stretch/>
        </p:blipFill>
        <p:spPr>
          <a:xfrm>
            <a:off x="10272463" y="3068960"/>
            <a:ext cx="1277279" cy="1368153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826BA85B-E2C9-7EF5-39C1-BDDD069766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biLevel thresh="75000"/>
          </a:blip>
          <a:srcRect l="7088" t="96199" r="11710" b="919"/>
          <a:stretch/>
        </p:blipFill>
        <p:spPr>
          <a:xfrm>
            <a:off x="1415481" y="6624738"/>
            <a:ext cx="8856983" cy="18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5478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300A4D1-2E37-3F00-6EEC-17CB6ECDAC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92" b="1392"/>
          <a:stretch/>
        </p:blipFill>
        <p:spPr>
          <a:xfrm>
            <a:off x="642257" y="404664"/>
            <a:ext cx="10907486" cy="636229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07DCA6-3386-DE04-14DD-C4D199DC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921"/>
            <a:ext cx="10907486" cy="584775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Andamenti di PM10 per tipo di giornata e stagione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xmlns="" id="{58B90AD5-7849-2413-6F04-7CEE25D1CA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biLevel thresh="75000"/>
          </a:blip>
          <a:srcRect l="7088" t="96199" r="11710" b="919"/>
          <a:stretch/>
        </p:blipFill>
        <p:spPr>
          <a:xfrm>
            <a:off x="1415481" y="6624736"/>
            <a:ext cx="8856983" cy="18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0743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300A4D1-2E37-3F00-6EEC-17CB6ECDAC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693" b="1693"/>
          <a:stretch/>
        </p:blipFill>
        <p:spPr>
          <a:xfrm>
            <a:off x="574307" y="456316"/>
            <a:ext cx="11043386" cy="640168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07DCA6-3386-DE04-14DD-C4D199DC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624"/>
            <a:ext cx="10515600" cy="584775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BAP – misure mensili</a:t>
            </a:r>
          </a:p>
        </p:txBody>
      </p:sp>
    </p:spTree>
    <p:extLst>
      <p:ext uri="{BB962C8B-B14F-4D97-AF65-F5344CB8AC3E}">
        <p14:creationId xmlns:p14="http://schemas.microsoft.com/office/powerpoint/2010/main" xmlns="" val="1063355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300A4D1-2E37-3F00-6EEC-17CB6ECDAC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693" b="1693"/>
          <a:stretch/>
        </p:blipFill>
        <p:spPr>
          <a:xfrm>
            <a:off x="574307" y="456316"/>
            <a:ext cx="11043386" cy="640168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07DCA6-3386-DE04-14DD-C4D199DC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624"/>
            <a:ext cx="10515600" cy="584775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Levoglucosano – misure mensili</a:t>
            </a:r>
          </a:p>
        </p:txBody>
      </p:sp>
    </p:spTree>
    <p:extLst>
      <p:ext uri="{BB962C8B-B14F-4D97-AF65-F5344CB8AC3E}">
        <p14:creationId xmlns:p14="http://schemas.microsoft.com/office/powerpoint/2010/main" xmlns="" val="2460670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300A4D1-2E37-3F00-6EEC-17CB6ECDAC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2099" b="1288"/>
          <a:stretch/>
        </p:blipFill>
        <p:spPr>
          <a:xfrm>
            <a:off x="574307" y="404664"/>
            <a:ext cx="11043386" cy="640168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07DCA6-3386-DE04-14DD-C4D199DC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913"/>
            <a:ext cx="10515600" cy="584775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Diossine – media annuale</a:t>
            </a:r>
          </a:p>
        </p:txBody>
      </p:sp>
    </p:spTree>
    <p:extLst>
      <p:ext uri="{BB962C8B-B14F-4D97-AF65-F5344CB8AC3E}">
        <p14:creationId xmlns:p14="http://schemas.microsoft.com/office/powerpoint/2010/main" xmlns="" val="3114125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300A4D1-2E37-3F00-6EEC-17CB6ECDAC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65" b="923"/>
          <a:stretch/>
        </p:blipFill>
        <p:spPr>
          <a:xfrm>
            <a:off x="574307" y="433239"/>
            <a:ext cx="11043386" cy="6401684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92CA5E24-9F05-E0E6-60E6-088FF78E6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913"/>
            <a:ext cx="10515600" cy="584775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Diossine – media annuale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5949443D-3DF3-4B2D-CBEF-E07DE43B35F7}"/>
              </a:ext>
            </a:extLst>
          </p:cNvPr>
          <p:cNvSpPr txBox="1"/>
          <p:nvPr/>
        </p:nvSpPr>
        <p:spPr>
          <a:xfrm>
            <a:off x="10272464" y="5013176"/>
            <a:ext cx="17281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4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 - - - - </a:t>
            </a:r>
            <a:r>
              <a:rPr lang="it-IT" sz="2000" b="1" dirty="0">
                <a:solidFill>
                  <a:srgbClr val="04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Limite di Rilevabilità</a:t>
            </a:r>
          </a:p>
        </p:txBody>
      </p:sp>
    </p:spTree>
    <p:extLst>
      <p:ext uri="{BB962C8B-B14F-4D97-AF65-F5344CB8AC3E}">
        <p14:creationId xmlns:p14="http://schemas.microsoft.com/office/powerpoint/2010/main" xmlns="" val="4246377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BFEF2B07-C9F2-8267-A8C9-A1C2D0F1D8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422037"/>
            <a:ext cx="10515600" cy="1184574"/>
          </a:xfrm>
          <a:solidFill>
            <a:srgbClr val="FFFFFF">
              <a:alpha val="80000"/>
            </a:srgbClr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Perché monitoriamo l’aria?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0AD54E90-33E5-2B2A-85CE-36F7C4EC1127}"/>
              </a:ext>
            </a:extLst>
          </p:cNvPr>
          <p:cNvSpPr txBox="1">
            <a:spLocks/>
          </p:cNvSpPr>
          <p:nvPr/>
        </p:nvSpPr>
        <p:spPr>
          <a:xfrm>
            <a:off x="838200" y="4149079"/>
            <a:ext cx="10515600" cy="2286883"/>
          </a:xfrm>
          <a:prstGeom prst="rect">
            <a:avLst/>
          </a:prstGeom>
          <a:solidFill>
            <a:srgbClr val="FFFFFF">
              <a:alpha val="80000"/>
            </a:srgbClr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“L’inquinamento dell’aria è il più grande rischio sanitario ambientale in Europa…”</a:t>
            </a: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/>
            </a:r>
            <a:b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</a:b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  <a:hlinkClick r:id="rId4"/>
              </a:rPr>
              <a:t>https://environment.ec.europa.eu/topics/air_it</a:t>
            </a:r>
            <a:endParaRPr lang="it-IT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2" charset="0"/>
              <a:ea typeface="+mn-ea"/>
              <a:cs typeface="+mn-cs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  <a:hlinkClick r:id="rId5"/>
              </a:rPr>
              <a:t>https://www.consilium.europa.eu/it/policies/air-quality</a:t>
            </a:r>
            <a:endParaRPr lang="it-IT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5971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BEA252D-D608-AF4B-CE92-12A7756330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2824" b="4788"/>
          <a:stretch/>
        </p:blipFill>
        <p:spPr>
          <a:xfrm>
            <a:off x="366372" y="505926"/>
            <a:ext cx="5729628" cy="635207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5DE9C313-6D84-675B-9C92-3B0D27608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742"/>
            <a:ext cx="10515600" cy="687611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Intrusione di polveri sahariane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xmlns="" id="{2558DEA5-2493-F63B-1372-0E5B5BC6A9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3608" b="5053"/>
          <a:stretch/>
        </p:blipFill>
        <p:spPr>
          <a:xfrm>
            <a:off x="5910943" y="577934"/>
            <a:ext cx="5729628" cy="6280066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xmlns="" id="{9887CA05-8353-0FDC-9A47-3E116FA20E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4426" t="96182" r="31085" b="710"/>
          <a:stretch/>
        </p:blipFill>
        <p:spPr>
          <a:xfrm>
            <a:off x="7651478" y="231943"/>
            <a:ext cx="3989093" cy="43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1885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BEA252D-D608-AF4B-CE92-12A7756330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824" b="4788"/>
          <a:stretch/>
        </p:blipFill>
        <p:spPr>
          <a:xfrm>
            <a:off x="366372" y="505926"/>
            <a:ext cx="5729628" cy="635207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5DE9C313-6D84-675B-9C92-3B0D27608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742"/>
            <a:ext cx="10515600" cy="687611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Intrusione di polveri sahariane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xmlns="" id="{2558DEA5-2493-F63B-1372-0E5B5BC6A9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3608" b="5053"/>
          <a:stretch/>
        </p:blipFill>
        <p:spPr>
          <a:xfrm>
            <a:off x="5910943" y="577934"/>
            <a:ext cx="5729628" cy="6280066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xmlns="" id="{9887CA05-8353-0FDC-9A47-3E116FA20E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34426" t="96182" r="31085" b="710"/>
          <a:stretch/>
        </p:blipFill>
        <p:spPr>
          <a:xfrm>
            <a:off x="7651478" y="231943"/>
            <a:ext cx="3989093" cy="43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6633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BFEF2B07-C9F2-8267-A8C9-A1C2D0F1D8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422037"/>
            <a:ext cx="10515600" cy="1184574"/>
          </a:xfrm>
          <a:solidFill>
            <a:srgbClr val="FFFFFF">
              <a:alpha val="80000"/>
            </a:srgbClr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Quale è l’impatto dei cementifici?</a:t>
            </a:r>
          </a:p>
        </p:txBody>
      </p:sp>
    </p:spTree>
    <p:extLst>
      <p:ext uri="{BB962C8B-B14F-4D97-AF65-F5344CB8AC3E}">
        <p14:creationId xmlns:p14="http://schemas.microsoft.com/office/powerpoint/2010/main" xmlns="" val="4064403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07DCA6-3386-DE04-14DD-C4D199DC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896"/>
            <a:ext cx="10515600" cy="46944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Fermate dei cementifici </a:t>
            </a:r>
            <a:r>
              <a:rPr lang="it-IT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- Colacem</a:t>
            </a:r>
            <a:endParaRPr lang="it-IT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8E0E7C02-7734-EC19-3F82-45244FF52A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9247" y="1171074"/>
            <a:ext cx="11813506" cy="4725402"/>
          </a:xfr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xmlns="" id="{E7125C5A-E1B7-355D-BA3A-64C6A0E5AA86}"/>
              </a:ext>
            </a:extLst>
          </p:cNvPr>
          <p:cNvGrpSpPr/>
          <p:nvPr/>
        </p:nvGrpSpPr>
        <p:grpSpPr>
          <a:xfrm>
            <a:off x="9696402" y="334397"/>
            <a:ext cx="2376265" cy="646331"/>
            <a:chOff x="9696400" y="334397"/>
            <a:chExt cx="1951530" cy="646331"/>
          </a:xfrm>
        </p:grpSpPr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xmlns="" id="{A674B063-3DB5-2C45-03F0-59BAEC8FAAD7}"/>
                </a:ext>
              </a:extLst>
            </p:cNvPr>
            <p:cNvSpPr txBox="1"/>
            <p:nvPr/>
          </p:nvSpPr>
          <p:spPr>
            <a:xfrm>
              <a:off x="10097630" y="334397"/>
              <a:ext cx="1550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Periodo di Funzionamento</a:t>
              </a:r>
            </a:p>
          </p:txBody>
        </p:sp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xmlns="" id="{ED14EE44-BF52-C9E6-B35B-332995BF2AB1}"/>
                </a:ext>
              </a:extLst>
            </p:cNvPr>
            <p:cNvSpPr/>
            <p:nvPr/>
          </p:nvSpPr>
          <p:spPr>
            <a:xfrm>
              <a:off x="9696400" y="477542"/>
              <a:ext cx="297675" cy="360040"/>
            </a:xfrm>
            <a:prstGeom prst="rect">
              <a:avLst/>
            </a:prstGeom>
            <a:solidFill>
              <a:srgbClr val="E9E9E9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xmlns="" val="2122474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07DCA6-3386-DE04-14DD-C4D199DC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896"/>
            <a:ext cx="10515600" cy="46944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Fermate dei cementifici - Colacem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8E0E7C02-7734-EC19-3F82-45244FF52A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/>
        </p:blipFill>
        <p:spPr>
          <a:xfrm>
            <a:off x="189247" y="1171074"/>
            <a:ext cx="11813506" cy="4725402"/>
          </a:xfr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xmlns="" id="{CD23ACA1-0C90-07A4-A0DC-182B96FA6CC3}"/>
              </a:ext>
            </a:extLst>
          </p:cNvPr>
          <p:cNvGrpSpPr/>
          <p:nvPr/>
        </p:nvGrpSpPr>
        <p:grpSpPr>
          <a:xfrm>
            <a:off x="9696402" y="334397"/>
            <a:ext cx="2376265" cy="646331"/>
            <a:chOff x="9696400" y="334397"/>
            <a:chExt cx="1951530" cy="646331"/>
          </a:xfrm>
        </p:grpSpPr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xmlns="" id="{A297DD85-9623-5988-78BA-3297DF59D708}"/>
                </a:ext>
              </a:extLst>
            </p:cNvPr>
            <p:cNvSpPr txBox="1"/>
            <p:nvPr/>
          </p:nvSpPr>
          <p:spPr>
            <a:xfrm>
              <a:off x="10097630" y="334397"/>
              <a:ext cx="1550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Periodo di Funzionamento</a:t>
              </a:r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xmlns="" id="{682D0930-9F44-ABAB-87EC-19D6AA73E230}"/>
                </a:ext>
              </a:extLst>
            </p:cNvPr>
            <p:cNvSpPr/>
            <p:nvPr/>
          </p:nvSpPr>
          <p:spPr>
            <a:xfrm>
              <a:off x="9696400" y="477542"/>
              <a:ext cx="297675" cy="360040"/>
            </a:xfrm>
            <a:prstGeom prst="rect">
              <a:avLst/>
            </a:prstGeom>
            <a:solidFill>
              <a:srgbClr val="E9E9E9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xmlns="" val="2614944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627867D-7E87-3EA0-1FFD-78D8C611C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1104" y="1534123"/>
            <a:ext cx="11960896" cy="478435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CC018EF9-4E25-CEAA-E861-4F102D1DD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624"/>
            <a:ext cx="10515600" cy="1325563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Fermate dei cementifici - Colacem</a:t>
            </a:r>
          </a:p>
        </p:txBody>
      </p:sp>
    </p:spTree>
    <p:extLst>
      <p:ext uri="{BB962C8B-B14F-4D97-AF65-F5344CB8AC3E}">
        <p14:creationId xmlns:p14="http://schemas.microsoft.com/office/powerpoint/2010/main" xmlns="" val="333638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627867D-7E87-3EA0-1FFD-78D8C611C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/>
        </p:blipFill>
        <p:spPr>
          <a:xfrm>
            <a:off x="231104" y="1534123"/>
            <a:ext cx="11960896" cy="478435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CC018EF9-4E25-CEAA-E861-4F102D1DD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624"/>
            <a:ext cx="10515600" cy="1325563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Fermate dei cementifici - Colacem</a:t>
            </a:r>
          </a:p>
        </p:txBody>
      </p:sp>
    </p:spTree>
    <p:extLst>
      <p:ext uri="{BB962C8B-B14F-4D97-AF65-F5344CB8AC3E}">
        <p14:creationId xmlns:p14="http://schemas.microsoft.com/office/powerpoint/2010/main" xmlns="" val="3380209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07DCA6-3386-DE04-14DD-C4D199DC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896"/>
            <a:ext cx="10515600" cy="46944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Fermate dei cementifici - Barbetti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8E0E7C02-7734-EC19-3F82-45244FF52A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89247" y="1171074"/>
            <a:ext cx="11813506" cy="4725402"/>
          </a:xfr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xmlns="" id="{C5707FC2-7242-E735-649F-AF09BD25C2B4}"/>
              </a:ext>
            </a:extLst>
          </p:cNvPr>
          <p:cNvGrpSpPr/>
          <p:nvPr/>
        </p:nvGrpSpPr>
        <p:grpSpPr>
          <a:xfrm>
            <a:off x="9696402" y="334397"/>
            <a:ext cx="2376265" cy="646331"/>
            <a:chOff x="9696400" y="334397"/>
            <a:chExt cx="1951530" cy="646331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xmlns="" id="{943460D2-6CD2-EDFD-1C48-264736C6CA2A}"/>
                </a:ext>
              </a:extLst>
            </p:cNvPr>
            <p:cNvSpPr txBox="1"/>
            <p:nvPr/>
          </p:nvSpPr>
          <p:spPr>
            <a:xfrm>
              <a:off x="10097630" y="334397"/>
              <a:ext cx="1550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Periodo di Funzionamento</a:t>
              </a:r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xmlns="" id="{3DF74F6E-6705-963F-FEEB-7B0D439F51A7}"/>
                </a:ext>
              </a:extLst>
            </p:cNvPr>
            <p:cNvSpPr/>
            <p:nvPr/>
          </p:nvSpPr>
          <p:spPr>
            <a:xfrm>
              <a:off x="9696400" y="477542"/>
              <a:ext cx="297675" cy="360040"/>
            </a:xfrm>
            <a:prstGeom prst="rect">
              <a:avLst/>
            </a:prstGeom>
            <a:solidFill>
              <a:srgbClr val="E9E9E9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xmlns="" val="210694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07DCA6-3386-DE04-14DD-C4D199DC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896"/>
            <a:ext cx="10515600" cy="469448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Fermate dei cementifici - Barbetti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8E0E7C02-7734-EC19-3F82-45244FF52A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89247" y="1171074"/>
            <a:ext cx="11813506" cy="4725402"/>
          </a:xfr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xmlns="" id="{FC787024-DF8C-D9FD-46E5-A5FBCBF7C04B}"/>
              </a:ext>
            </a:extLst>
          </p:cNvPr>
          <p:cNvGrpSpPr/>
          <p:nvPr/>
        </p:nvGrpSpPr>
        <p:grpSpPr>
          <a:xfrm>
            <a:off x="9696402" y="334397"/>
            <a:ext cx="2376265" cy="646331"/>
            <a:chOff x="9696400" y="334397"/>
            <a:chExt cx="1951530" cy="646331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xmlns="" id="{274392B1-688A-4EA1-F71A-CA789F2156A2}"/>
                </a:ext>
              </a:extLst>
            </p:cNvPr>
            <p:cNvSpPr txBox="1"/>
            <p:nvPr/>
          </p:nvSpPr>
          <p:spPr>
            <a:xfrm>
              <a:off x="10097630" y="334397"/>
              <a:ext cx="1550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Periodo di Funzionamento</a:t>
              </a:r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xmlns="" id="{B5D63FB7-D8AB-4A8C-1EC9-C9A26B4E16F5}"/>
                </a:ext>
              </a:extLst>
            </p:cNvPr>
            <p:cNvSpPr/>
            <p:nvPr/>
          </p:nvSpPr>
          <p:spPr>
            <a:xfrm>
              <a:off x="9696400" y="477542"/>
              <a:ext cx="297675" cy="360040"/>
            </a:xfrm>
            <a:prstGeom prst="rect">
              <a:avLst/>
            </a:prstGeom>
            <a:solidFill>
              <a:srgbClr val="E9E9E9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xmlns="" val="3328432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627867D-7E87-3EA0-1FFD-78D8C611C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/>
        </p:blipFill>
        <p:spPr>
          <a:xfrm>
            <a:off x="231104" y="1534123"/>
            <a:ext cx="11960896" cy="478435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CC018EF9-4E25-CEAA-E861-4F102D1DD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624"/>
            <a:ext cx="10515600" cy="1325563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Fermate dei cementifici - Barbetti</a:t>
            </a:r>
          </a:p>
        </p:txBody>
      </p:sp>
    </p:spTree>
    <p:extLst>
      <p:ext uri="{BB962C8B-B14F-4D97-AF65-F5344CB8AC3E}">
        <p14:creationId xmlns:p14="http://schemas.microsoft.com/office/powerpoint/2010/main" xmlns="" val="3458781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BC0FD0-E7F2-C98A-2CEF-28371B4F8E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47977" y="-29611"/>
            <a:ext cx="12272787" cy="6886755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xmlns="" id="{322EDA49-3CDF-8DE2-B914-949B5D345456}"/>
              </a:ext>
            </a:extLst>
          </p:cNvPr>
          <p:cNvSpPr txBox="1"/>
          <p:nvPr/>
        </p:nvSpPr>
        <p:spPr>
          <a:xfrm>
            <a:off x="725618" y="397400"/>
            <a:ext cx="4392332" cy="579385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  <a:prstDash val="solid"/>
          </a:ln>
        </p:spPr>
        <p:txBody>
          <a:bodyPr wrap="square">
            <a:noAutofit/>
          </a:bodyPr>
          <a:lstStyle/>
          <a:p>
            <a:pPr algn="ctr">
              <a:defRPr/>
            </a:pPr>
            <a:endParaRPr lang="it-IT" sz="900" b="1" dirty="0">
              <a:solidFill>
                <a:schemeClr val="accent6"/>
              </a:solidFill>
              <a:latin typeface="Helvetica" pitchFamily="2" charset="0"/>
            </a:endParaRPr>
          </a:p>
          <a:p>
            <a:pPr algn="ctr">
              <a:defRPr/>
            </a:pPr>
            <a:r>
              <a:rPr lang="it-IT" sz="2800" b="1" dirty="0">
                <a:solidFill>
                  <a:srgbClr val="2D2D8A"/>
                </a:solidFill>
                <a:latin typeface="Helvetica" pitchFamily="2" charset="0"/>
              </a:rPr>
              <a:t>Piano Regionale </a:t>
            </a:r>
            <a:br>
              <a:rPr lang="it-IT" sz="2800" b="1" dirty="0">
                <a:solidFill>
                  <a:srgbClr val="2D2D8A"/>
                </a:solidFill>
                <a:latin typeface="Helvetica" pitchFamily="2" charset="0"/>
              </a:rPr>
            </a:br>
            <a:r>
              <a:rPr lang="it-IT" sz="2800" b="1" dirty="0">
                <a:solidFill>
                  <a:srgbClr val="2D2D8A"/>
                </a:solidFill>
                <a:latin typeface="Helvetica" pitchFamily="2" charset="0"/>
              </a:rPr>
              <a:t>Qualità dell’Aria</a:t>
            </a:r>
          </a:p>
          <a:p>
            <a:pPr algn="ctr">
              <a:defRPr/>
            </a:pPr>
            <a:endParaRPr lang="it-IT" sz="2000" b="1" dirty="0">
              <a:solidFill>
                <a:srgbClr val="2D2D8A"/>
              </a:solidFill>
              <a:latin typeface="Helvetica" pitchFamily="2" charset="0"/>
            </a:endParaRPr>
          </a:p>
          <a:p>
            <a:pPr marL="342900" indent="-254000">
              <a:defRPr/>
            </a:pPr>
            <a:r>
              <a:rPr lang="it-IT" sz="2000" b="1" dirty="0">
                <a:solidFill>
                  <a:srgbClr val="2D2D8A"/>
                </a:solidFill>
                <a:latin typeface="Helvetica" pitchFamily="2" charset="0"/>
              </a:rPr>
              <a:t>Divisione del territorio in zone:</a:t>
            </a:r>
          </a:p>
          <a:p>
            <a:pPr marL="342900" indent="-254000">
              <a:defRPr/>
            </a:pPr>
            <a:endParaRPr lang="it-IT" sz="2000" b="1" dirty="0">
              <a:solidFill>
                <a:srgbClr val="2D2D8A"/>
              </a:solidFill>
              <a:latin typeface="Helvetica" pitchFamily="2" charset="0"/>
            </a:endParaRPr>
          </a:p>
          <a:p>
            <a:pPr marL="342900" indent="-209550">
              <a:buFont typeface="Arial" panose="020B0604020202020204" pitchFamily="34" charset="0"/>
              <a:buChar char="•"/>
              <a:defRPr/>
            </a:pPr>
            <a:r>
              <a:rPr lang="it-IT" sz="2000" b="1" dirty="0">
                <a:solidFill>
                  <a:srgbClr val="A46729"/>
                </a:solidFill>
                <a:latin typeface="Helvetica" pitchFamily="2" charset="0"/>
              </a:rPr>
              <a:t>Zona di Valle</a:t>
            </a:r>
            <a:endParaRPr lang="it-IT" sz="2000" b="1" dirty="0">
              <a:solidFill>
                <a:srgbClr val="FF0000"/>
              </a:solidFill>
              <a:latin typeface="Helvetica" pitchFamily="2" charset="0"/>
            </a:endParaRPr>
          </a:p>
          <a:p>
            <a:pPr marL="342900" indent="-209550">
              <a:buFont typeface="Arial" panose="020B0604020202020204" pitchFamily="34" charset="0"/>
              <a:buChar char="•"/>
              <a:defRPr/>
            </a:pPr>
            <a:endParaRPr lang="it-IT" sz="2000" b="1" dirty="0">
              <a:solidFill>
                <a:srgbClr val="FF0000"/>
              </a:solidFill>
              <a:latin typeface="Helvetica" pitchFamily="2" charset="0"/>
            </a:endParaRPr>
          </a:p>
          <a:p>
            <a:pPr marL="323850" lvl="1">
              <a:defRPr/>
            </a:pPr>
            <a:endParaRPr lang="it-IT" sz="16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23850" lvl="1">
              <a:defRPr/>
            </a:pPr>
            <a:endParaRPr lang="it-IT" sz="16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23850" lvl="1">
              <a:defRPr/>
            </a:pPr>
            <a:endParaRPr lang="it-IT" sz="1600" b="1" dirty="0">
              <a:solidFill>
                <a:srgbClr val="A08520"/>
              </a:solidFill>
              <a:latin typeface="Helvetica" pitchFamily="2" charset="0"/>
            </a:endParaRPr>
          </a:p>
          <a:p>
            <a:pPr marL="342900" indent="-209550">
              <a:buFont typeface="Arial" panose="020B0604020202020204" pitchFamily="34" charset="0"/>
              <a:buChar char="•"/>
              <a:defRPr/>
            </a:pPr>
            <a:r>
              <a:rPr lang="it-IT" sz="2000" b="1" dirty="0">
                <a:solidFill>
                  <a:srgbClr val="C2BA1C"/>
                </a:solidFill>
                <a:latin typeface="Helvetica" pitchFamily="2" charset="0"/>
              </a:rPr>
              <a:t>Zona Collinare Montuosa</a:t>
            </a:r>
            <a:endParaRPr lang="it-IT" sz="2000" b="1" dirty="0">
              <a:solidFill>
                <a:srgbClr val="FF0000"/>
              </a:solidFill>
              <a:latin typeface="Helvetica" pitchFamily="2" charset="0"/>
            </a:endParaRPr>
          </a:p>
          <a:p>
            <a:pPr marL="342900" indent="-209550">
              <a:buFont typeface="Arial" panose="020B0604020202020204" pitchFamily="34" charset="0"/>
              <a:buChar char="•"/>
              <a:defRPr/>
            </a:pPr>
            <a:endParaRPr lang="it-IT" sz="2000" b="1" dirty="0">
              <a:solidFill>
                <a:srgbClr val="FF0000"/>
              </a:solidFill>
              <a:latin typeface="Helvetica" pitchFamily="2" charset="0"/>
            </a:endParaRPr>
          </a:p>
          <a:p>
            <a:pPr marL="323850" lvl="1">
              <a:defRPr/>
            </a:pPr>
            <a:endParaRPr lang="it-IT" sz="1600" b="1" dirty="0">
              <a:latin typeface="Arial" panose="020B0604020202020204" pitchFamily="34" charset="0"/>
            </a:endParaRPr>
          </a:p>
          <a:p>
            <a:pPr marL="323850" lvl="1">
              <a:defRPr/>
            </a:pPr>
            <a:endParaRPr lang="it-IT" sz="1600" b="1" dirty="0">
              <a:latin typeface="Arial" panose="020B0604020202020204" pitchFamily="34" charset="0"/>
            </a:endParaRPr>
          </a:p>
          <a:p>
            <a:pPr marL="342900" indent="-209550">
              <a:buFont typeface="Arial" panose="020B0604020202020204" pitchFamily="34" charset="0"/>
              <a:buChar char="•"/>
              <a:defRPr/>
            </a:pPr>
            <a:r>
              <a:rPr lang="it-IT" sz="2000" b="1" dirty="0">
                <a:solidFill>
                  <a:srgbClr val="72715E"/>
                </a:solidFill>
                <a:latin typeface="Helvetica" pitchFamily="2" charset="0"/>
              </a:rPr>
              <a:t>Zona della Conca Ternana</a:t>
            </a:r>
            <a:endParaRPr lang="it-IT" sz="2000" b="1" dirty="0">
              <a:solidFill>
                <a:srgbClr val="FF0000"/>
              </a:solidFill>
              <a:latin typeface="Helvetica" pitchFamily="2" charset="0"/>
            </a:endParaRPr>
          </a:p>
          <a:p>
            <a:pPr marL="342900" indent="-209550">
              <a:buFont typeface="Arial" panose="020B0604020202020204" pitchFamily="34" charset="0"/>
              <a:buChar char="•"/>
              <a:defRPr/>
            </a:pPr>
            <a:endParaRPr lang="it-IT" sz="2000" b="1" dirty="0">
              <a:solidFill>
                <a:srgbClr val="FF0000"/>
              </a:solidFill>
              <a:latin typeface="Helvetica" pitchFamily="2" charset="0"/>
            </a:endParaRPr>
          </a:p>
          <a:p>
            <a:pPr marL="342900" indent="-209550">
              <a:buFont typeface="Arial" panose="020B0604020202020204" pitchFamily="34" charset="0"/>
              <a:buChar char="•"/>
              <a:defRPr/>
            </a:pPr>
            <a:endParaRPr lang="it-IT" sz="2000" b="1" dirty="0">
              <a:solidFill>
                <a:srgbClr val="FF0000"/>
              </a:solidFill>
              <a:latin typeface="Helvetica" pitchFamily="2" charset="0"/>
            </a:endParaRPr>
          </a:p>
          <a:p>
            <a:pPr marL="133350">
              <a:defRPr/>
            </a:pPr>
            <a:endParaRPr lang="it-IT" sz="2000" dirty="0">
              <a:solidFill>
                <a:srgbClr val="83814F"/>
              </a:solidFill>
              <a:latin typeface="Helvetica" pitchFamily="2" charset="0"/>
            </a:endParaRPr>
          </a:p>
          <a:p>
            <a:pPr marL="133350">
              <a:defRPr/>
            </a:pPr>
            <a:endParaRPr lang="it-IT" sz="2000" b="1" dirty="0">
              <a:solidFill>
                <a:srgbClr val="2D2D8A"/>
              </a:solidFill>
              <a:latin typeface="Helvetica" pitchFamily="2" charset="0"/>
            </a:endParaRPr>
          </a:p>
          <a:p>
            <a:pPr marL="342900" indent="-209550">
              <a:buFont typeface="Arial" panose="020B0604020202020204" pitchFamily="34" charset="0"/>
              <a:buChar char="•"/>
              <a:defRPr/>
            </a:pPr>
            <a:endParaRPr lang="it-IT" sz="900" b="1" dirty="0">
              <a:solidFill>
                <a:srgbClr val="C105F1"/>
              </a:solidFill>
              <a:latin typeface="Helvetica" pitchFamily="2" charset="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xmlns="" id="{83E9A046-C72C-A609-075F-5985AC108AEF}"/>
              </a:ext>
            </a:extLst>
          </p:cNvPr>
          <p:cNvGrpSpPr/>
          <p:nvPr/>
        </p:nvGrpSpPr>
        <p:grpSpPr>
          <a:xfrm>
            <a:off x="1016411" y="2614928"/>
            <a:ext cx="3585628" cy="929360"/>
            <a:chOff x="1016411" y="2251512"/>
            <a:chExt cx="3585628" cy="929360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xmlns="" id="{50021DAE-6DA9-ECA7-4218-E3ADC76206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0899"/>
            <a:stretch/>
          </p:blipFill>
          <p:spPr>
            <a:xfrm>
              <a:off x="2980855" y="2416555"/>
              <a:ext cx="852610" cy="706412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xmlns="" id="{6DB781E1-AADC-BBF5-B819-1E63FE152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6713"/>
            <a:stretch/>
          </p:blipFill>
          <p:spPr>
            <a:xfrm>
              <a:off x="4123887" y="2660101"/>
              <a:ext cx="478152" cy="420032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xmlns="" id="{759772BF-458E-9CAB-45FA-8D40A730A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16411" y="2251512"/>
              <a:ext cx="841778" cy="929360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xmlns="" id="{366B52C1-D7E1-760C-AFEF-51F9576E8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9785"/>
            <a:stretch/>
          </p:blipFill>
          <p:spPr>
            <a:xfrm>
              <a:off x="1961383" y="2399588"/>
              <a:ext cx="916278" cy="726698"/>
            </a:xfrm>
            <a:prstGeom prst="rect">
              <a:avLst/>
            </a:prstGeom>
          </p:spPr>
        </p:pic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xmlns="" id="{DE42D385-B4F1-8A7A-B274-177C251C8B26}"/>
              </a:ext>
            </a:extLst>
          </p:cNvPr>
          <p:cNvGrpSpPr/>
          <p:nvPr/>
        </p:nvGrpSpPr>
        <p:grpSpPr>
          <a:xfrm>
            <a:off x="1197097" y="4092846"/>
            <a:ext cx="3404942" cy="530390"/>
            <a:chOff x="1197097" y="3914480"/>
            <a:chExt cx="3404942" cy="530390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xmlns="" id="{B828BC48-4554-2AD0-2265-8AB4DBF9C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0899"/>
            <a:stretch/>
          </p:blipFill>
          <p:spPr>
            <a:xfrm>
              <a:off x="3161541" y="4026910"/>
              <a:ext cx="491238" cy="407004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xmlns="" id="{7951D334-9ECE-DC27-1D05-6BD489A80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6713"/>
            <a:stretch/>
          </p:blipFill>
          <p:spPr>
            <a:xfrm>
              <a:off x="4123887" y="4023788"/>
              <a:ext cx="478152" cy="420032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xmlns="" id="{F87692CE-1A7F-FF73-AADC-E4B3A17DC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97097" y="3914480"/>
              <a:ext cx="480406" cy="530390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xmlns="" id="{BB9244B0-A327-1BC8-69F6-B90497DFC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9785"/>
            <a:stretch/>
          </p:blipFill>
          <p:spPr>
            <a:xfrm>
              <a:off x="2148611" y="3963589"/>
              <a:ext cx="593022" cy="470325"/>
            </a:xfrm>
            <a:prstGeom prst="rect">
              <a:avLst/>
            </a:prstGeom>
          </p:spPr>
        </p:pic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xmlns="" id="{76E693F1-8525-89FE-BF4B-3A554E2A04F6}"/>
              </a:ext>
            </a:extLst>
          </p:cNvPr>
          <p:cNvGrpSpPr/>
          <p:nvPr/>
        </p:nvGrpSpPr>
        <p:grpSpPr>
          <a:xfrm>
            <a:off x="1016411" y="5069242"/>
            <a:ext cx="3772857" cy="929360"/>
            <a:chOff x="1016411" y="4872299"/>
            <a:chExt cx="3772857" cy="929360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xmlns="" id="{421DEC30-B361-35FB-3F7B-8A94938FD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0899"/>
            <a:stretch/>
          </p:blipFill>
          <p:spPr>
            <a:xfrm>
              <a:off x="2980855" y="5037342"/>
              <a:ext cx="852610" cy="706412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xmlns="" id="{6B502450-E8CD-99F7-019E-CB10DD822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6713"/>
            <a:stretch/>
          </p:blipFill>
          <p:spPr>
            <a:xfrm>
              <a:off x="3936658" y="4980622"/>
              <a:ext cx="852610" cy="748974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xmlns="" id="{D1FD2BE1-F1D1-C4D5-02BC-5C61402F0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16411" y="4872299"/>
              <a:ext cx="841778" cy="929360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xmlns="" id="{9C3D22FE-A9CD-EA04-227D-55C249EF43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9785"/>
            <a:stretch/>
          </p:blipFill>
          <p:spPr>
            <a:xfrm>
              <a:off x="1961383" y="5020375"/>
              <a:ext cx="916278" cy="726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855972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627867D-7E87-3EA0-1FFD-78D8C611C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/>
        </p:blipFill>
        <p:spPr>
          <a:xfrm>
            <a:off x="231104" y="1534123"/>
            <a:ext cx="11960896" cy="478435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CC018EF9-4E25-CEAA-E861-4F102D1DD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213"/>
            <a:ext cx="10515600" cy="1325563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Fermate dei cementifici - Barbetti</a:t>
            </a:r>
          </a:p>
        </p:txBody>
      </p:sp>
    </p:spTree>
    <p:extLst>
      <p:ext uri="{BB962C8B-B14F-4D97-AF65-F5344CB8AC3E}">
        <p14:creationId xmlns:p14="http://schemas.microsoft.com/office/powerpoint/2010/main" xmlns="" val="1659543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5ED522-2753-7E63-07DB-F57B65C0D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624"/>
            <a:ext cx="10515600" cy="1325563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Correlazioni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xmlns="" id="{AD4C56FD-F158-DEBF-B6DA-E90EAE876268}"/>
              </a:ext>
            </a:extLst>
          </p:cNvPr>
          <p:cNvGrpSpPr/>
          <p:nvPr/>
        </p:nvGrpSpPr>
        <p:grpSpPr>
          <a:xfrm>
            <a:off x="370115" y="1412776"/>
            <a:ext cx="3788229" cy="4084511"/>
            <a:chOff x="370115" y="1412776"/>
            <a:chExt cx="3788229" cy="40845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E8CB3F09-FB97-D3A2-7AC7-9168B45CC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t="6034"/>
            <a:stretch/>
          </p:blipFill>
          <p:spPr>
            <a:xfrm>
              <a:off x="370115" y="1937657"/>
              <a:ext cx="3788229" cy="35596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D10DDBA4-A3C3-1836-9F2E-0A40C8C48824}"/>
                </a:ext>
              </a:extLst>
            </p:cNvPr>
            <p:cNvSpPr txBox="1"/>
            <p:nvPr/>
          </p:nvSpPr>
          <p:spPr>
            <a:xfrm>
              <a:off x="1017814" y="1412776"/>
              <a:ext cx="24928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002060"/>
                  </a:solidFill>
                </a:rPr>
                <a:t>PM10 giornaliero</a:t>
              </a:r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xmlns="" id="{EB027376-0B48-E604-A70E-7F1A32C4196F}"/>
              </a:ext>
            </a:extLst>
          </p:cNvPr>
          <p:cNvGrpSpPr/>
          <p:nvPr/>
        </p:nvGrpSpPr>
        <p:grpSpPr>
          <a:xfrm>
            <a:off x="4201884" y="1456709"/>
            <a:ext cx="3788229" cy="4040577"/>
            <a:chOff x="4201884" y="1456709"/>
            <a:chExt cx="3788229" cy="404057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474E4A5-FEC8-893D-E4F3-4DBE015AEA33}"/>
                </a:ext>
              </a:extLst>
            </p:cNvPr>
            <p:cNvSpPr txBox="1"/>
            <p:nvPr/>
          </p:nvSpPr>
          <p:spPr>
            <a:xfrm>
              <a:off x="4849585" y="1456709"/>
              <a:ext cx="24928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002060"/>
                  </a:solidFill>
                </a:rPr>
                <a:t>NO</a:t>
              </a:r>
              <a:r>
                <a:rPr lang="it-IT" sz="2400" b="1" baseline="-25000" dirty="0">
                  <a:solidFill>
                    <a:srgbClr val="002060"/>
                  </a:solidFill>
                </a:rPr>
                <a:t>2</a:t>
              </a:r>
              <a:r>
                <a:rPr lang="it-IT" sz="2400" b="1" dirty="0">
                  <a:solidFill>
                    <a:srgbClr val="002060"/>
                  </a:solidFill>
                </a:rPr>
                <a:t> giornaliero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9EBFF7F0-1987-9D32-1B2A-166E497F0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1149" t="6034" r="-1149"/>
            <a:stretch/>
          </p:blipFill>
          <p:spPr>
            <a:xfrm>
              <a:off x="4201884" y="1937656"/>
              <a:ext cx="3788229" cy="3559630"/>
            </a:xfrm>
            <a:prstGeom prst="rect">
              <a:avLst/>
            </a:prstGeom>
          </p:spPr>
        </p:pic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xmlns="" id="{BD5C125B-3F10-760D-F7BC-1804841061A8}"/>
              </a:ext>
            </a:extLst>
          </p:cNvPr>
          <p:cNvGrpSpPr/>
          <p:nvPr/>
        </p:nvGrpSpPr>
        <p:grpSpPr>
          <a:xfrm>
            <a:off x="8251370" y="1412776"/>
            <a:ext cx="3788229" cy="4084510"/>
            <a:chOff x="8251370" y="1412776"/>
            <a:chExt cx="3788229" cy="408451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AB8B74A6-2906-2025-18CC-AD5C663647A2}"/>
                </a:ext>
              </a:extLst>
            </p:cNvPr>
            <p:cNvSpPr txBox="1"/>
            <p:nvPr/>
          </p:nvSpPr>
          <p:spPr>
            <a:xfrm>
              <a:off x="8899071" y="1412776"/>
              <a:ext cx="24928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002060"/>
                  </a:solidFill>
                </a:rPr>
                <a:t>NO</a:t>
              </a:r>
              <a:r>
                <a:rPr lang="it-IT" sz="2400" b="1" baseline="-25000" dirty="0">
                  <a:solidFill>
                    <a:srgbClr val="002060"/>
                  </a:solidFill>
                </a:rPr>
                <a:t>2</a:t>
              </a:r>
              <a:r>
                <a:rPr lang="it-IT" sz="2400" b="1" dirty="0">
                  <a:solidFill>
                    <a:srgbClr val="002060"/>
                  </a:solidFill>
                </a:rPr>
                <a:t> orario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74BBF8E-394B-2398-CF82-A3CA3AF5D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t="6034"/>
            <a:stretch/>
          </p:blipFill>
          <p:spPr>
            <a:xfrm>
              <a:off x="8251370" y="1937656"/>
              <a:ext cx="3788229" cy="35596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867368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023126-914E-5C04-F583-0D79BFE5EC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1" b="5797"/>
          <a:stretch/>
        </p:blipFill>
        <p:spPr>
          <a:xfrm>
            <a:off x="335360" y="836712"/>
            <a:ext cx="11136560" cy="587727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FCA0372B-3037-3862-4D7E-A7CE4976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233"/>
            <a:ext cx="10633720" cy="584775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Cementificio Colacem: in funzione con e senza CSS-C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4AD690-40E0-7C33-4203-A78521B40CE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3872" y="5912858"/>
            <a:ext cx="5616624" cy="71057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0A67D683-2C6D-37FD-90B7-EA8EA44F38CA}"/>
              </a:ext>
            </a:extLst>
          </p:cNvPr>
          <p:cNvSpPr txBox="1">
            <a:spLocks/>
          </p:cNvSpPr>
          <p:nvPr/>
        </p:nvSpPr>
        <p:spPr>
          <a:xfrm>
            <a:off x="5631532" y="5373216"/>
            <a:ext cx="4241304" cy="553998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3000" b="1" dirty="0">
                <a:latin typeface="Helvetica" pitchFamily="2" charset="0"/>
              </a:rPr>
              <a:t>Stazione di Ghigiano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E9D2467-B83C-9064-9CB7-8192440D869C}"/>
              </a:ext>
            </a:extLst>
          </p:cNvPr>
          <p:cNvSpPr txBox="1"/>
          <p:nvPr/>
        </p:nvSpPr>
        <p:spPr>
          <a:xfrm>
            <a:off x="9814392" y="6438765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Helvetica" pitchFamily="2" charset="0"/>
              </a:rPr>
              <a:t>Risultati preliminari</a:t>
            </a:r>
          </a:p>
        </p:txBody>
      </p:sp>
    </p:spTree>
    <p:extLst>
      <p:ext uri="{BB962C8B-B14F-4D97-AF65-F5344CB8AC3E}">
        <p14:creationId xmlns:p14="http://schemas.microsoft.com/office/powerpoint/2010/main" xmlns="" val="712067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023126-914E-5C04-F583-0D79BFE5EC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2" b="5696"/>
          <a:stretch/>
        </p:blipFill>
        <p:spPr>
          <a:xfrm>
            <a:off x="335360" y="836712"/>
            <a:ext cx="11136560" cy="587727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FCA0372B-3037-3862-4D7E-A7CE4976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233"/>
            <a:ext cx="10633720" cy="584775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Cementificio Colacem: in funzione con e senza CSS-C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F899457-443A-2E7F-0008-618EE53A6A6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3872" y="5912858"/>
            <a:ext cx="5616624" cy="7105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B04929CB-5DD1-8001-88C7-2496F686FCAE}"/>
              </a:ext>
            </a:extLst>
          </p:cNvPr>
          <p:cNvSpPr txBox="1">
            <a:spLocks/>
          </p:cNvSpPr>
          <p:nvPr/>
        </p:nvSpPr>
        <p:spPr>
          <a:xfrm>
            <a:off x="5631532" y="5373216"/>
            <a:ext cx="4241304" cy="553998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3000" b="1" dirty="0">
                <a:latin typeface="Helvetica" pitchFamily="2" charset="0"/>
              </a:rPr>
              <a:t>Stazione di Ghigiano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D74B1130-B6C3-17F3-3E5E-C2A675684D2E}"/>
              </a:ext>
            </a:extLst>
          </p:cNvPr>
          <p:cNvSpPr txBox="1"/>
          <p:nvPr/>
        </p:nvSpPr>
        <p:spPr>
          <a:xfrm>
            <a:off x="10416480" y="5121821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4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 - - - - - - - -</a:t>
            </a:r>
          </a:p>
          <a:p>
            <a:r>
              <a:rPr lang="it-IT" b="1" dirty="0">
                <a:solidFill>
                  <a:srgbClr val="04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Limite di Rilevabilità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878FDD5-E092-DE5E-108A-EF290062C08B}"/>
              </a:ext>
            </a:extLst>
          </p:cNvPr>
          <p:cNvSpPr txBox="1"/>
          <p:nvPr/>
        </p:nvSpPr>
        <p:spPr>
          <a:xfrm>
            <a:off x="9814392" y="6438765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Helvetica" pitchFamily="2" charset="0"/>
              </a:rPr>
              <a:t>Risultati preliminari</a:t>
            </a:r>
          </a:p>
        </p:txBody>
      </p:sp>
    </p:spTree>
    <p:extLst>
      <p:ext uri="{BB962C8B-B14F-4D97-AF65-F5344CB8AC3E}">
        <p14:creationId xmlns:p14="http://schemas.microsoft.com/office/powerpoint/2010/main" xmlns="" val="2273237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023126-914E-5C04-F583-0D79BFE5EC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2" b="5696"/>
          <a:stretch/>
        </p:blipFill>
        <p:spPr>
          <a:xfrm>
            <a:off x="335360" y="836712"/>
            <a:ext cx="11136560" cy="587727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FCA0372B-3037-3862-4D7E-A7CE4976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233"/>
            <a:ext cx="10633720" cy="584775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Cementificio Colacem: in funzione con e senza CSS-C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F899457-443A-2E7F-0008-618EE53A6A6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3872" y="5912858"/>
            <a:ext cx="5616624" cy="7105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B04929CB-5DD1-8001-88C7-2496F686FCAE}"/>
              </a:ext>
            </a:extLst>
          </p:cNvPr>
          <p:cNvSpPr txBox="1">
            <a:spLocks/>
          </p:cNvSpPr>
          <p:nvPr/>
        </p:nvSpPr>
        <p:spPr>
          <a:xfrm>
            <a:off x="5631532" y="5373216"/>
            <a:ext cx="4241304" cy="553998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3000" b="1" dirty="0">
                <a:latin typeface="Helvetica" pitchFamily="2" charset="0"/>
              </a:rPr>
              <a:t>Stazione di Ghigiano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D74B1130-B6C3-17F3-3E5E-C2A675684D2E}"/>
              </a:ext>
            </a:extLst>
          </p:cNvPr>
          <p:cNvSpPr txBox="1"/>
          <p:nvPr/>
        </p:nvSpPr>
        <p:spPr>
          <a:xfrm>
            <a:off x="10416480" y="5121821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4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 - - - - - - - -</a:t>
            </a:r>
          </a:p>
          <a:p>
            <a:r>
              <a:rPr lang="it-IT" b="1" dirty="0">
                <a:solidFill>
                  <a:srgbClr val="0499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Limite di Rilevabilità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878FDD5-E092-DE5E-108A-EF290062C08B}"/>
              </a:ext>
            </a:extLst>
          </p:cNvPr>
          <p:cNvSpPr txBox="1"/>
          <p:nvPr/>
        </p:nvSpPr>
        <p:spPr>
          <a:xfrm>
            <a:off x="9814392" y="6438765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Helvetica" pitchFamily="2" charset="0"/>
              </a:rPr>
              <a:t>Risultati preliminari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F84E2101-6F1B-E8BB-16F6-A68045EC81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73494" b="75499"/>
          <a:stretch/>
        </p:blipFill>
        <p:spPr>
          <a:xfrm>
            <a:off x="335361" y="836931"/>
            <a:ext cx="2952328" cy="143994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20216240-8BA5-A702-2853-DAC4EAC9FB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74993" t="24505" r="16" b="25260"/>
          <a:stretch/>
        </p:blipFill>
        <p:spPr>
          <a:xfrm>
            <a:off x="8688288" y="2276872"/>
            <a:ext cx="2783631" cy="295232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05E9B4A8-A3AE-5450-B2C6-A8CF52EAFB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6508" t="24505" r="15" b="50994"/>
          <a:stretch/>
        </p:blipFill>
        <p:spPr>
          <a:xfrm>
            <a:off x="3287689" y="2274302"/>
            <a:ext cx="8184229" cy="143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1793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023126-914E-5C04-F583-0D79BFE5EC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5" b="5623"/>
          <a:stretch/>
        </p:blipFill>
        <p:spPr>
          <a:xfrm>
            <a:off x="335360" y="836712"/>
            <a:ext cx="11136560" cy="587727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FCA0372B-3037-3862-4D7E-A7CE4976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233"/>
            <a:ext cx="10633720" cy="584775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Cementificio Colacem: in funzione con e senza CSS-C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2F96287-AB55-7739-ACD3-F61AF668E3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3872" y="5912858"/>
            <a:ext cx="5616624" cy="7105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81890D91-A059-715F-C10C-5029B42C14C9}"/>
              </a:ext>
            </a:extLst>
          </p:cNvPr>
          <p:cNvSpPr txBox="1">
            <a:spLocks/>
          </p:cNvSpPr>
          <p:nvPr/>
        </p:nvSpPr>
        <p:spPr>
          <a:xfrm>
            <a:off x="5631532" y="5373216"/>
            <a:ext cx="4241304" cy="553998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3000" b="1" dirty="0">
                <a:latin typeface="Helvetica" pitchFamily="2" charset="0"/>
              </a:rPr>
              <a:t>Stazione di Ghigiano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1C48136-7576-CCC7-6998-6B7071238AD1}"/>
              </a:ext>
            </a:extLst>
          </p:cNvPr>
          <p:cNvSpPr txBox="1"/>
          <p:nvPr/>
        </p:nvSpPr>
        <p:spPr>
          <a:xfrm>
            <a:off x="9814392" y="6438765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Helvetica" pitchFamily="2" charset="0"/>
              </a:rPr>
              <a:t>Risultati preliminari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D8520C93-1A53-2A1F-15DE-15EF92278C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4" t="555" r="73425" b="76455"/>
          <a:stretch/>
        </p:blipFill>
        <p:spPr>
          <a:xfrm>
            <a:off x="551384" y="836712"/>
            <a:ext cx="2736304" cy="144016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B8B91F4F-CB81-E1D8-6122-DBC58A00E9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438" t="23544" r="416" b="30476"/>
          <a:stretch/>
        </p:blipFill>
        <p:spPr>
          <a:xfrm>
            <a:off x="8735615" y="2276872"/>
            <a:ext cx="2688977" cy="288032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E643ABFA-D2B7-C8FA-D51A-EE8C324718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518" t="23544" r="416" b="53466"/>
          <a:stretch/>
        </p:blipFill>
        <p:spPr>
          <a:xfrm>
            <a:off x="3287689" y="2276872"/>
            <a:ext cx="8136904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2969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023126-914E-5C04-F583-0D79BFE5EC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3" b="7247"/>
          <a:stretch/>
        </p:blipFill>
        <p:spPr>
          <a:xfrm>
            <a:off x="335360" y="836712"/>
            <a:ext cx="11136560" cy="57606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FCA0372B-3037-3862-4D7E-A7CE4976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233"/>
            <a:ext cx="10633720" cy="584775"/>
          </a:xfr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Cementificio Colacem: in funzione con e senza CSS-C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2F96287-AB55-7739-ACD3-F61AF668E3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3872" y="5912858"/>
            <a:ext cx="5616624" cy="7105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81890D91-A059-715F-C10C-5029B42C14C9}"/>
              </a:ext>
            </a:extLst>
          </p:cNvPr>
          <p:cNvSpPr txBox="1">
            <a:spLocks/>
          </p:cNvSpPr>
          <p:nvPr/>
        </p:nvSpPr>
        <p:spPr>
          <a:xfrm>
            <a:off x="5631532" y="5373216"/>
            <a:ext cx="4241304" cy="553998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3000" b="1" dirty="0">
                <a:latin typeface="Helvetica" pitchFamily="2" charset="0"/>
              </a:rPr>
              <a:t>Stazione di Padule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C70FAD7-35D6-1EF2-6E96-7A7C3F2E7468}"/>
              </a:ext>
            </a:extLst>
          </p:cNvPr>
          <p:cNvSpPr txBox="1"/>
          <p:nvPr/>
        </p:nvSpPr>
        <p:spPr>
          <a:xfrm>
            <a:off x="9814392" y="6438765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Helvetica" pitchFamily="2" charset="0"/>
              </a:rPr>
              <a:t>Risultati preliminari</a:t>
            </a:r>
          </a:p>
        </p:txBody>
      </p:sp>
    </p:spTree>
    <p:extLst>
      <p:ext uri="{BB962C8B-B14F-4D97-AF65-F5344CB8AC3E}">
        <p14:creationId xmlns:p14="http://schemas.microsoft.com/office/powerpoint/2010/main" xmlns="" val="2192507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BFEF2B07-C9F2-8267-A8C9-A1C2D0F1D8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447389"/>
            <a:ext cx="10515600" cy="1963221"/>
          </a:xfrm>
          <a:solidFill>
            <a:srgbClr val="FFFFFF">
              <a:alpha val="80000"/>
            </a:srgbClr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Facciamo un bel respiro…</a:t>
            </a:r>
          </a:p>
        </p:txBody>
      </p:sp>
    </p:spTree>
    <p:extLst>
      <p:ext uri="{BB962C8B-B14F-4D97-AF65-F5344CB8AC3E}">
        <p14:creationId xmlns:p14="http://schemas.microsoft.com/office/powerpoint/2010/main" xmlns="" val="3172804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BFEF2B07-C9F2-8267-A8C9-A1C2D0F1D8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422036"/>
            <a:ext cx="10515600" cy="1422787"/>
          </a:xfrm>
          <a:solidFill>
            <a:srgbClr val="FFFFFF">
              <a:alpha val="80000"/>
            </a:srgbClr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Gubbio è una delle aree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più controllate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</a:br>
            <a:r>
              <a:rPr lang="it-IT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in Umbria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ED61311D-6B18-2D69-6864-93F74C2ED390}"/>
              </a:ext>
            </a:extLst>
          </p:cNvPr>
          <p:cNvSpPr txBox="1">
            <a:spLocks/>
          </p:cNvSpPr>
          <p:nvPr/>
        </p:nvSpPr>
        <p:spPr>
          <a:xfrm>
            <a:off x="838200" y="2393570"/>
            <a:ext cx="10515600" cy="1422786"/>
          </a:xfrm>
          <a:prstGeom prst="rect">
            <a:avLst/>
          </a:prstGeom>
          <a:solidFill>
            <a:srgbClr val="FFFFFF">
              <a:alpha val="80000"/>
            </a:srgbClr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La qualità dell'aria negli ultimi 10 anni è stata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ottima</a:t>
            </a:r>
            <a:r>
              <a:rPr lang="it-IT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 e tra le migliori in Umbria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364B5EF1-DB0A-2E37-6B22-515734C62D73}"/>
              </a:ext>
            </a:extLst>
          </p:cNvPr>
          <p:cNvSpPr txBox="1">
            <a:spLocks/>
          </p:cNvSpPr>
          <p:nvPr/>
        </p:nvSpPr>
        <p:spPr>
          <a:xfrm>
            <a:off x="838200" y="4725144"/>
            <a:ext cx="10515600" cy="1512168"/>
          </a:xfrm>
          <a:prstGeom prst="rect">
            <a:avLst/>
          </a:prstGeom>
          <a:solidFill>
            <a:srgbClr val="FFFFFF">
              <a:alpha val="80000"/>
            </a:srgbClr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I cementifici hanno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impatti praticamente trascurabili </a:t>
            </a:r>
            <a:r>
              <a:rPr lang="it-IT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nelle aree urbane</a:t>
            </a:r>
          </a:p>
        </p:txBody>
      </p:sp>
    </p:spTree>
    <p:extLst>
      <p:ext uri="{BB962C8B-B14F-4D97-AF65-F5344CB8AC3E}">
        <p14:creationId xmlns:p14="http://schemas.microsoft.com/office/powerpoint/2010/main" xmlns="" val="2141808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BFEF2B07-C9F2-8267-A8C9-A1C2D0F1D8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422037"/>
            <a:ext cx="10515600" cy="1184574"/>
          </a:xfrm>
          <a:solidFill>
            <a:srgbClr val="FFFFFF">
              <a:alpha val="80000"/>
            </a:srgbClr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Grazie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364B5EF1-DB0A-2E37-6B22-515734C62D73}"/>
              </a:ext>
            </a:extLst>
          </p:cNvPr>
          <p:cNvSpPr txBox="1">
            <a:spLocks/>
          </p:cNvSpPr>
          <p:nvPr/>
        </p:nvSpPr>
        <p:spPr>
          <a:xfrm>
            <a:off x="1919536" y="3789040"/>
            <a:ext cx="8352928" cy="886530"/>
          </a:xfrm>
          <a:prstGeom prst="rect">
            <a:avLst/>
          </a:prstGeom>
          <a:solidFill>
            <a:srgbClr val="FFFFFF">
              <a:alpha val="80000"/>
            </a:srgbClr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Marco Vecchiocattivi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m.vecchiocattivi@arpa.umbria.it</a:t>
            </a:r>
          </a:p>
        </p:txBody>
      </p:sp>
      <p:grpSp>
        <p:nvGrpSpPr>
          <p:cNvPr id="3" name="Group 11">
            <a:extLst>
              <a:ext uri="{FF2B5EF4-FFF2-40B4-BE49-F238E27FC236}">
                <a16:creationId xmlns:a16="http://schemas.microsoft.com/office/drawing/2014/main" xmlns="" id="{74C8E3E1-B10C-9129-2DF1-05DC16F3A91E}"/>
              </a:ext>
            </a:extLst>
          </p:cNvPr>
          <p:cNvGrpSpPr>
            <a:grpSpLocks/>
          </p:cNvGrpSpPr>
          <p:nvPr/>
        </p:nvGrpSpPr>
        <p:grpSpPr bwMode="auto">
          <a:xfrm>
            <a:off x="905527" y="5295382"/>
            <a:ext cx="2814209" cy="1316038"/>
            <a:chOff x="2123728" y="836712"/>
            <a:chExt cx="5544615" cy="2592287"/>
          </a:xfrm>
        </p:grpSpPr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xmlns="" id="{E3590EC7-8C83-D250-277C-317286FA9C63}"/>
                </a:ext>
              </a:extLst>
            </p:cNvPr>
            <p:cNvSpPr/>
            <p:nvPr/>
          </p:nvSpPr>
          <p:spPr>
            <a:xfrm>
              <a:off x="2123728" y="836712"/>
              <a:ext cx="5544615" cy="2592287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xmlns="" id="{25A7F717-8B8D-3078-0FF2-68C12C8FF8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471" y="1099715"/>
              <a:ext cx="4649130" cy="2066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uppo 11">
            <a:extLst>
              <a:ext uri="{FF2B5EF4-FFF2-40B4-BE49-F238E27FC236}">
                <a16:creationId xmlns:a16="http://schemas.microsoft.com/office/drawing/2014/main" xmlns="" id="{D4B5A43D-2FDA-5C7C-E625-ADE3A216EE02}"/>
              </a:ext>
            </a:extLst>
          </p:cNvPr>
          <p:cNvGrpSpPr/>
          <p:nvPr/>
        </p:nvGrpSpPr>
        <p:grpSpPr>
          <a:xfrm>
            <a:off x="8472264" y="5295382"/>
            <a:ext cx="2814209" cy="1316038"/>
            <a:chOff x="3657600" y="5295382"/>
            <a:chExt cx="2814209" cy="1316038"/>
          </a:xfrm>
        </p:grpSpPr>
        <p:sp>
          <p:nvSpPr>
            <p:cNvPr id="10" name="Rectangle 6">
              <a:extLst>
                <a:ext uri="{FF2B5EF4-FFF2-40B4-BE49-F238E27FC236}">
                  <a16:creationId xmlns:a16="http://schemas.microsoft.com/office/drawing/2014/main" xmlns="" id="{0583A07D-FD22-81A7-BA31-ECB97CD999F2}"/>
                </a:ext>
              </a:extLst>
            </p:cNvPr>
            <p:cNvSpPr/>
            <p:nvPr/>
          </p:nvSpPr>
          <p:spPr bwMode="auto">
            <a:xfrm>
              <a:off x="3657600" y="5295382"/>
              <a:ext cx="2814209" cy="1316038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11" name="Picture 2" descr="Il Sistema nazionale per la protezione dell'ambiente (SNPA) | Agenzia  provinciale per l'ambiente e la tutela del clima | Provincia autonoma di  Bolzano - Alto Adige">
              <a:extLst>
                <a:ext uri="{FF2B5EF4-FFF2-40B4-BE49-F238E27FC236}">
                  <a16:creationId xmlns:a16="http://schemas.microsoft.com/office/drawing/2014/main" xmlns="" id="{2FE6AE69-327A-CE06-3B58-1218FDD228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8783" y="5387364"/>
              <a:ext cx="1811841" cy="1132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84100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BC0FD0-E7F2-C98A-2CEF-28371B4F8E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47977" y="-29611"/>
            <a:ext cx="12272787" cy="6886754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xmlns="" id="{322EDA49-3CDF-8DE2-B914-949B5D345456}"/>
              </a:ext>
            </a:extLst>
          </p:cNvPr>
          <p:cNvSpPr txBox="1"/>
          <p:nvPr/>
        </p:nvSpPr>
        <p:spPr>
          <a:xfrm>
            <a:off x="725618" y="397400"/>
            <a:ext cx="4392332" cy="579385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  <a:prstDash val="solid"/>
          </a:ln>
        </p:spPr>
        <p:txBody>
          <a:bodyPr wrap="square">
            <a:noAutofit/>
          </a:bodyPr>
          <a:lstStyle/>
          <a:p>
            <a:pPr algn="ctr">
              <a:defRPr/>
            </a:pPr>
            <a:endParaRPr lang="it-IT" sz="900" b="1" dirty="0">
              <a:solidFill>
                <a:schemeClr val="accent6"/>
              </a:solidFill>
              <a:latin typeface="Helvetica" pitchFamily="2" charset="0"/>
            </a:endParaRPr>
          </a:p>
          <a:p>
            <a:pPr algn="ctr">
              <a:defRPr/>
            </a:pPr>
            <a:r>
              <a:rPr lang="it-IT" sz="2800" b="1" dirty="0">
                <a:solidFill>
                  <a:srgbClr val="2D2D8A"/>
                </a:solidFill>
                <a:latin typeface="Helvetica" pitchFamily="2" charset="0"/>
              </a:rPr>
              <a:t>Piano Regionale </a:t>
            </a:r>
            <a:br>
              <a:rPr lang="it-IT" sz="2800" b="1" dirty="0">
                <a:solidFill>
                  <a:srgbClr val="2D2D8A"/>
                </a:solidFill>
                <a:latin typeface="Helvetica" pitchFamily="2" charset="0"/>
              </a:rPr>
            </a:br>
            <a:r>
              <a:rPr lang="it-IT" sz="2800" b="1" dirty="0">
                <a:solidFill>
                  <a:srgbClr val="2D2D8A"/>
                </a:solidFill>
                <a:latin typeface="Helvetica" pitchFamily="2" charset="0"/>
              </a:rPr>
              <a:t>Qualità dell’Aria</a:t>
            </a:r>
          </a:p>
          <a:p>
            <a:pPr algn="ctr">
              <a:defRPr/>
            </a:pPr>
            <a:endParaRPr lang="it-IT" sz="2000" b="1" dirty="0">
              <a:solidFill>
                <a:srgbClr val="2D2D8A"/>
              </a:solidFill>
              <a:latin typeface="Helvetica" pitchFamily="2" charset="0"/>
            </a:endParaRPr>
          </a:p>
          <a:p>
            <a:pPr marL="342900" indent="-254000">
              <a:defRPr/>
            </a:pPr>
            <a:r>
              <a:rPr lang="it-IT" sz="2000" b="1" dirty="0">
                <a:solidFill>
                  <a:srgbClr val="2D2D8A"/>
                </a:solidFill>
                <a:latin typeface="Helvetica" pitchFamily="2" charset="0"/>
              </a:rPr>
              <a:t>Divisione del territorio in zone:</a:t>
            </a:r>
          </a:p>
          <a:p>
            <a:pPr marL="342900" indent="-254000">
              <a:defRPr/>
            </a:pPr>
            <a:endParaRPr lang="it-IT" sz="2000" b="1" dirty="0">
              <a:solidFill>
                <a:srgbClr val="2D2D8A"/>
              </a:solidFill>
              <a:latin typeface="Helvetica" pitchFamily="2" charset="0"/>
            </a:endParaRPr>
          </a:p>
          <a:p>
            <a:pPr marL="342900" indent="-209550">
              <a:buFont typeface="Arial" panose="020B0604020202020204" pitchFamily="34" charset="0"/>
              <a:buChar char="•"/>
              <a:defRPr/>
            </a:pPr>
            <a:r>
              <a:rPr lang="it-IT" sz="2000" b="1" dirty="0">
                <a:solidFill>
                  <a:srgbClr val="A46729"/>
                </a:solidFill>
                <a:latin typeface="Helvetica" pitchFamily="2" charset="0"/>
              </a:rPr>
              <a:t>Zona di Valle: </a:t>
            </a:r>
            <a:r>
              <a:rPr lang="it-IT" sz="2000" b="1" dirty="0">
                <a:solidFill>
                  <a:srgbClr val="FF0000"/>
                </a:solidFill>
                <a:latin typeface="Helvetica" pitchFamily="2" charset="0"/>
              </a:rPr>
              <a:t>10</a:t>
            </a:r>
          </a:p>
          <a:p>
            <a:pPr marL="342900" indent="-209550">
              <a:buFont typeface="Arial" panose="020B0604020202020204" pitchFamily="34" charset="0"/>
              <a:buChar char="•"/>
              <a:defRPr/>
            </a:pPr>
            <a:endParaRPr lang="it-IT" sz="2000" b="1" dirty="0">
              <a:solidFill>
                <a:srgbClr val="FF0000"/>
              </a:solidFill>
              <a:latin typeface="Helvetica" pitchFamily="2" charset="0"/>
            </a:endParaRPr>
          </a:p>
          <a:p>
            <a:pPr marL="323850" lvl="1">
              <a:defRPr/>
            </a:pPr>
            <a:endParaRPr lang="it-IT" sz="16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23850" lvl="1">
              <a:defRPr/>
            </a:pPr>
            <a:endParaRPr lang="it-IT" sz="16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23850" lvl="1">
              <a:defRPr/>
            </a:pPr>
            <a:endParaRPr lang="it-IT" sz="1600" b="1" dirty="0">
              <a:solidFill>
                <a:srgbClr val="A08520"/>
              </a:solidFill>
              <a:latin typeface="Helvetica" pitchFamily="2" charset="0"/>
            </a:endParaRPr>
          </a:p>
          <a:p>
            <a:pPr marL="342900" indent="-209550">
              <a:buFont typeface="Arial" panose="020B0604020202020204" pitchFamily="34" charset="0"/>
              <a:buChar char="•"/>
              <a:defRPr/>
            </a:pPr>
            <a:r>
              <a:rPr lang="it-IT" sz="2000" b="1" dirty="0">
                <a:solidFill>
                  <a:srgbClr val="C2BA1C"/>
                </a:solidFill>
                <a:latin typeface="Helvetica" pitchFamily="2" charset="0"/>
              </a:rPr>
              <a:t>Zona Collinare Montuosa: </a:t>
            </a:r>
            <a:r>
              <a:rPr lang="it-IT" sz="2000" b="1" dirty="0">
                <a:solidFill>
                  <a:srgbClr val="FF0000"/>
                </a:solidFill>
                <a:latin typeface="Helvetica" pitchFamily="2" charset="0"/>
              </a:rPr>
              <a:t>8</a:t>
            </a:r>
          </a:p>
          <a:p>
            <a:pPr marL="342900" indent="-209550">
              <a:buFont typeface="Arial" panose="020B0604020202020204" pitchFamily="34" charset="0"/>
              <a:buChar char="•"/>
              <a:defRPr/>
            </a:pPr>
            <a:endParaRPr lang="it-IT" sz="2000" b="1" dirty="0">
              <a:solidFill>
                <a:srgbClr val="FF0000"/>
              </a:solidFill>
              <a:latin typeface="Helvetica" pitchFamily="2" charset="0"/>
            </a:endParaRPr>
          </a:p>
          <a:p>
            <a:pPr marL="323850" lvl="1">
              <a:defRPr/>
            </a:pPr>
            <a:endParaRPr lang="it-IT" sz="1600" b="1" dirty="0">
              <a:latin typeface="Arial" panose="020B0604020202020204" pitchFamily="34" charset="0"/>
            </a:endParaRPr>
          </a:p>
          <a:p>
            <a:pPr marL="323850" lvl="1">
              <a:defRPr/>
            </a:pPr>
            <a:endParaRPr lang="it-IT" sz="1600" b="1" dirty="0">
              <a:latin typeface="Arial" panose="020B0604020202020204" pitchFamily="34" charset="0"/>
            </a:endParaRPr>
          </a:p>
          <a:p>
            <a:pPr marL="342900" indent="-209550">
              <a:buFont typeface="Arial" panose="020B0604020202020204" pitchFamily="34" charset="0"/>
              <a:buChar char="•"/>
              <a:defRPr/>
            </a:pPr>
            <a:r>
              <a:rPr lang="it-IT" sz="2000" b="1" dirty="0">
                <a:solidFill>
                  <a:srgbClr val="72715E"/>
                </a:solidFill>
                <a:latin typeface="Helvetica" pitchFamily="2" charset="0"/>
              </a:rPr>
              <a:t>Zona della Conca Ternana: </a:t>
            </a:r>
            <a:r>
              <a:rPr lang="it-IT" sz="2000" b="1" dirty="0">
                <a:solidFill>
                  <a:srgbClr val="FF0000"/>
                </a:solidFill>
                <a:latin typeface="Helvetica" pitchFamily="2" charset="0"/>
              </a:rPr>
              <a:t>6</a:t>
            </a:r>
          </a:p>
          <a:p>
            <a:pPr marL="342900" indent="-209550">
              <a:buFont typeface="Arial" panose="020B0604020202020204" pitchFamily="34" charset="0"/>
              <a:buChar char="•"/>
              <a:defRPr/>
            </a:pPr>
            <a:endParaRPr lang="it-IT" sz="2000" b="1" dirty="0">
              <a:solidFill>
                <a:srgbClr val="FF0000"/>
              </a:solidFill>
              <a:latin typeface="Helvetica" pitchFamily="2" charset="0"/>
            </a:endParaRPr>
          </a:p>
          <a:p>
            <a:pPr marL="342900" indent="-209550">
              <a:buFont typeface="Arial" panose="020B0604020202020204" pitchFamily="34" charset="0"/>
              <a:buChar char="•"/>
              <a:defRPr/>
            </a:pPr>
            <a:endParaRPr lang="it-IT" sz="2000" b="1" dirty="0">
              <a:solidFill>
                <a:srgbClr val="FF0000"/>
              </a:solidFill>
              <a:latin typeface="Helvetica" pitchFamily="2" charset="0"/>
            </a:endParaRPr>
          </a:p>
          <a:p>
            <a:pPr marL="133350">
              <a:defRPr/>
            </a:pPr>
            <a:endParaRPr lang="it-IT" sz="2000" dirty="0">
              <a:solidFill>
                <a:srgbClr val="83814F"/>
              </a:solidFill>
              <a:latin typeface="Helvetica" pitchFamily="2" charset="0"/>
            </a:endParaRPr>
          </a:p>
          <a:p>
            <a:pPr marL="133350">
              <a:defRPr/>
            </a:pPr>
            <a:endParaRPr lang="it-IT" sz="2000" b="1" dirty="0">
              <a:solidFill>
                <a:srgbClr val="2D2D8A"/>
              </a:solidFill>
              <a:latin typeface="Helvetica" pitchFamily="2" charset="0"/>
            </a:endParaRPr>
          </a:p>
          <a:p>
            <a:pPr marL="342900" indent="-209550">
              <a:buFont typeface="Arial" panose="020B0604020202020204" pitchFamily="34" charset="0"/>
              <a:buChar char="•"/>
              <a:defRPr/>
            </a:pPr>
            <a:endParaRPr lang="it-IT" sz="900" b="1" dirty="0">
              <a:solidFill>
                <a:srgbClr val="C105F1"/>
              </a:solidFill>
              <a:latin typeface="Helvetica" pitchFamily="2" charset="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xmlns="" id="{83E9A046-C72C-A609-075F-5985AC108AEF}"/>
              </a:ext>
            </a:extLst>
          </p:cNvPr>
          <p:cNvGrpSpPr/>
          <p:nvPr/>
        </p:nvGrpSpPr>
        <p:grpSpPr>
          <a:xfrm>
            <a:off x="1016411" y="2614928"/>
            <a:ext cx="3585628" cy="929360"/>
            <a:chOff x="1016411" y="2251512"/>
            <a:chExt cx="3585628" cy="929360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xmlns="" id="{50021DAE-6DA9-ECA7-4218-E3ADC76206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0899"/>
            <a:stretch/>
          </p:blipFill>
          <p:spPr>
            <a:xfrm>
              <a:off x="2980855" y="2416555"/>
              <a:ext cx="852610" cy="706412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xmlns="" id="{6DB781E1-AADC-BBF5-B819-1E63FE152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6713"/>
            <a:stretch/>
          </p:blipFill>
          <p:spPr>
            <a:xfrm>
              <a:off x="4123887" y="2660101"/>
              <a:ext cx="478152" cy="420032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xmlns="" id="{759772BF-458E-9CAB-45FA-8D40A730A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16411" y="2251512"/>
              <a:ext cx="841778" cy="929360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xmlns="" id="{366B52C1-D7E1-760C-AFEF-51F9576E8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9785"/>
            <a:stretch/>
          </p:blipFill>
          <p:spPr>
            <a:xfrm>
              <a:off x="1961383" y="2399588"/>
              <a:ext cx="916278" cy="726698"/>
            </a:xfrm>
            <a:prstGeom prst="rect">
              <a:avLst/>
            </a:prstGeom>
          </p:spPr>
        </p:pic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xmlns="" id="{DE42D385-B4F1-8A7A-B274-177C251C8B26}"/>
              </a:ext>
            </a:extLst>
          </p:cNvPr>
          <p:cNvGrpSpPr/>
          <p:nvPr/>
        </p:nvGrpSpPr>
        <p:grpSpPr>
          <a:xfrm>
            <a:off x="1197097" y="4092846"/>
            <a:ext cx="3404942" cy="530390"/>
            <a:chOff x="1197097" y="3914480"/>
            <a:chExt cx="3404942" cy="530390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xmlns="" id="{B828BC48-4554-2AD0-2265-8AB4DBF9C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0899"/>
            <a:stretch/>
          </p:blipFill>
          <p:spPr>
            <a:xfrm>
              <a:off x="3161541" y="4026910"/>
              <a:ext cx="491238" cy="407004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xmlns="" id="{7951D334-9ECE-DC27-1D05-6BD489A80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6713"/>
            <a:stretch/>
          </p:blipFill>
          <p:spPr>
            <a:xfrm>
              <a:off x="4123887" y="4023788"/>
              <a:ext cx="478152" cy="420032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xmlns="" id="{F87692CE-1A7F-FF73-AADC-E4B3A17DC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97097" y="3914480"/>
              <a:ext cx="480406" cy="530390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xmlns="" id="{BB9244B0-A327-1BC8-69F6-B90497DFC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9785"/>
            <a:stretch/>
          </p:blipFill>
          <p:spPr>
            <a:xfrm>
              <a:off x="2148611" y="3963589"/>
              <a:ext cx="593022" cy="470325"/>
            </a:xfrm>
            <a:prstGeom prst="rect">
              <a:avLst/>
            </a:prstGeom>
          </p:spPr>
        </p:pic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xmlns="" id="{76E693F1-8525-89FE-BF4B-3A554E2A04F6}"/>
              </a:ext>
            </a:extLst>
          </p:cNvPr>
          <p:cNvGrpSpPr/>
          <p:nvPr/>
        </p:nvGrpSpPr>
        <p:grpSpPr>
          <a:xfrm>
            <a:off x="1016411" y="5069242"/>
            <a:ext cx="3772857" cy="929360"/>
            <a:chOff x="1016411" y="4872299"/>
            <a:chExt cx="3772857" cy="929360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xmlns="" id="{421DEC30-B361-35FB-3F7B-8A94938FD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0899"/>
            <a:stretch/>
          </p:blipFill>
          <p:spPr>
            <a:xfrm>
              <a:off x="2980855" y="5037342"/>
              <a:ext cx="852610" cy="706412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xmlns="" id="{6B502450-E8CD-99F7-019E-CB10DD822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6713"/>
            <a:stretch/>
          </p:blipFill>
          <p:spPr>
            <a:xfrm>
              <a:off x="3936658" y="4980622"/>
              <a:ext cx="852610" cy="748974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xmlns="" id="{D1FD2BE1-F1D1-C4D5-02BC-5C61402F0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16411" y="4872299"/>
              <a:ext cx="841778" cy="929360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xmlns="" id="{9C3D22FE-A9CD-EA04-227D-55C249EF43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9785"/>
            <a:stretch/>
          </p:blipFill>
          <p:spPr>
            <a:xfrm>
              <a:off x="1961383" y="5020375"/>
              <a:ext cx="916278" cy="726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896730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BC0FD0-E7F2-C98A-2CEF-28371B4F8E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47976" y="-29611"/>
            <a:ext cx="12272785" cy="6886753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xmlns="" id="{322EDA49-3CDF-8DE2-B914-949B5D345456}"/>
              </a:ext>
            </a:extLst>
          </p:cNvPr>
          <p:cNvSpPr txBox="1"/>
          <p:nvPr/>
        </p:nvSpPr>
        <p:spPr>
          <a:xfrm>
            <a:off x="725618" y="397400"/>
            <a:ext cx="4392332" cy="579385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  <a:prstDash val="solid"/>
          </a:ln>
        </p:spPr>
        <p:txBody>
          <a:bodyPr wrap="square">
            <a:noAutofit/>
          </a:bodyPr>
          <a:lstStyle/>
          <a:p>
            <a:pPr algn="ctr">
              <a:defRPr/>
            </a:pPr>
            <a:endParaRPr lang="it-IT" sz="900" b="1" dirty="0">
              <a:solidFill>
                <a:schemeClr val="accent6"/>
              </a:solidFill>
              <a:latin typeface="Helvetica" pitchFamily="2" charset="0"/>
            </a:endParaRPr>
          </a:p>
          <a:p>
            <a:pPr algn="ctr">
              <a:defRPr/>
            </a:pPr>
            <a:r>
              <a:rPr lang="it-IT" sz="2800" b="1" dirty="0">
                <a:solidFill>
                  <a:srgbClr val="2D2D8A"/>
                </a:solidFill>
                <a:latin typeface="Helvetica" pitchFamily="2" charset="0"/>
              </a:rPr>
              <a:t>Piano Regionale </a:t>
            </a:r>
            <a:br>
              <a:rPr lang="it-IT" sz="2800" b="1" dirty="0">
                <a:solidFill>
                  <a:srgbClr val="2D2D8A"/>
                </a:solidFill>
                <a:latin typeface="Helvetica" pitchFamily="2" charset="0"/>
              </a:rPr>
            </a:br>
            <a:r>
              <a:rPr lang="it-IT" sz="2800" b="1" dirty="0">
                <a:solidFill>
                  <a:srgbClr val="2D2D8A"/>
                </a:solidFill>
                <a:latin typeface="Helvetica" pitchFamily="2" charset="0"/>
              </a:rPr>
              <a:t>Qualità dell’Aria</a:t>
            </a:r>
          </a:p>
          <a:p>
            <a:pPr algn="ctr">
              <a:defRPr/>
            </a:pPr>
            <a:endParaRPr lang="it-IT" sz="2000" b="1" dirty="0">
              <a:solidFill>
                <a:srgbClr val="2D2D8A"/>
              </a:solidFill>
              <a:latin typeface="Helvetica" pitchFamily="2" charset="0"/>
            </a:endParaRPr>
          </a:p>
          <a:p>
            <a:pPr marL="342900" indent="-254000">
              <a:defRPr/>
            </a:pPr>
            <a:r>
              <a:rPr lang="it-IT" sz="2000" b="1" dirty="0">
                <a:solidFill>
                  <a:srgbClr val="2D2D8A"/>
                </a:solidFill>
                <a:latin typeface="Helvetica" pitchFamily="2" charset="0"/>
              </a:rPr>
              <a:t>Divisione del territorio in zone:</a:t>
            </a:r>
          </a:p>
          <a:p>
            <a:pPr marL="342900" indent="-254000">
              <a:defRPr/>
            </a:pPr>
            <a:endParaRPr lang="it-IT" sz="2000" b="1" dirty="0">
              <a:solidFill>
                <a:srgbClr val="2D2D8A"/>
              </a:solidFill>
              <a:latin typeface="Helvetica" pitchFamily="2" charset="0"/>
            </a:endParaRPr>
          </a:p>
          <a:p>
            <a:pPr marL="342900" indent="-209550">
              <a:buFont typeface="Arial" panose="020B0604020202020204" pitchFamily="34" charset="0"/>
              <a:buChar char="•"/>
              <a:defRPr/>
            </a:pPr>
            <a:r>
              <a:rPr lang="it-IT" sz="2000" b="1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Zona di Valle: 10</a:t>
            </a:r>
          </a:p>
          <a:p>
            <a:pPr marL="342900" indent="-209550">
              <a:buFont typeface="Arial" panose="020B0604020202020204" pitchFamily="34" charset="0"/>
              <a:buChar char="•"/>
              <a:defRPr/>
            </a:pPr>
            <a:endParaRPr lang="it-IT" sz="2000" b="1" dirty="0">
              <a:solidFill>
                <a:srgbClr val="FF0000"/>
              </a:solidFill>
              <a:latin typeface="Helvetica" pitchFamily="2" charset="0"/>
            </a:endParaRPr>
          </a:p>
          <a:p>
            <a:pPr marL="323850" lvl="1">
              <a:defRPr/>
            </a:pPr>
            <a:endParaRPr lang="it-IT" sz="16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23850" lvl="1">
              <a:defRPr/>
            </a:pPr>
            <a:endParaRPr lang="it-IT" sz="16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23850" lvl="1">
              <a:defRPr/>
            </a:pPr>
            <a:endParaRPr lang="it-IT" sz="1600" b="1" dirty="0">
              <a:solidFill>
                <a:srgbClr val="A08520"/>
              </a:solidFill>
              <a:latin typeface="Helvetica" pitchFamily="2" charset="0"/>
            </a:endParaRPr>
          </a:p>
          <a:p>
            <a:pPr marL="342900" indent="-209550">
              <a:buFont typeface="Arial" panose="020B0604020202020204" pitchFamily="34" charset="0"/>
              <a:buChar char="•"/>
              <a:defRPr/>
            </a:pPr>
            <a:r>
              <a:rPr lang="it-IT" sz="2000" b="1" dirty="0">
                <a:solidFill>
                  <a:srgbClr val="C2BA1C"/>
                </a:solidFill>
                <a:latin typeface="Helvetica" pitchFamily="2" charset="0"/>
              </a:rPr>
              <a:t>Zona Collinare Montuosa: </a:t>
            </a:r>
            <a:r>
              <a:rPr lang="it-IT" sz="2000" b="1" dirty="0">
                <a:solidFill>
                  <a:srgbClr val="FF0000"/>
                </a:solidFill>
                <a:latin typeface="Helvetica" pitchFamily="2" charset="0"/>
              </a:rPr>
              <a:t>8</a:t>
            </a:r>
          </a:p>
          <a:p>
            <a:pPr marL="342900" indent="-209550">
              <a:buFont typeface="Arial" panose="020B0604020202020204" pitchFamily="34" charset="0"/>
              <a:buChar char="•"/>
              <a:defRPr/>
            </a:pPr>
            <a:endParaRPr lang="it-IT" sz="2000" b="1" dirty="0">
              <a:solidFill>
                <a:srgbClr val="FF0000"/>
              </a:solidFill>
              <a:latin typeface="Helvetica" pitchFamily="2" charset="0"/>
            </a:endParaRPr>
          </a:p>
          <a:p>
            <a:pPr marL="323850" lvl="1">
              <a:defRPr/>
            </a:pPr>
            <a:endParaRPr lang="it-IT" sz="1600" b="1" dirty="0">
              <a:latin typeface="Arial" panose="020B0604020202020204" pitchFamily="34" charset="0"/>
            </a:endParaRPr>
          </a:p>
          <a:p>
            <a:pPr marL="323850" lvl="1">
              <a:defRPr/>
            </a:pPr>
            <a:endParaRPr lang="it-IT" sz="1600" b="1" dirty="0">
              <a:latin typeface="Arial" panose="020B0604020202020204" pitchFamily="34" charset="0"/>
            </a:endParaRPr>
          </a:p>
          <a:p>
            <a:pPr marL="342900" indent="-209550">
              <a:buFont typeface="Arial" panose="020B0604020202020204" pitchFamily="34" charset="0"/>
              <a:buChar char="•"/>
              <a:defRPr/>
            </a:pPr>
            <a:r>
              <a:rPr lang="it-IT" sz="2000" b="1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Zona della Conca Ternana: 6</a:t>
            </a:r>
          </a:p>
          <a:p>
            <a:pPr marL="342900" indent="-209550">
              <a:buFont typeface="Arial" panose="020B0604020202020204" pitchFamily="34" charset="0"/>
              <a:buChar char="•"/>
              <a:defRPr/>
            </a:pPr>
            <a:endParaRPr lang="it-IT" sz="2000" b="1" dirty="0">
              <a:solidFill>
                <a:srgbClr val="FF0000"/>
              </a:solidFill>
              <a:latin typeface="Helvetica" pitchFamily="2" charset="0"/>
            </a:endParaRPr>
          </a:p>
          <a:p>
            <a:pPr marL="342900" indent="-209550">
              <a:buFont typeface="Arial" panose="020B0604020202020204" pitchFamily="34" charset="0"/>
              <a:buChar char="•"/>
              <a:defRPr/>
            </a:pPr>
            <a:endParaRPr lang="it-IT" sz="2000" b="1" dirty="0">
              <a:solidFill>
                <a:srgbClr val="FF0000"/>
              </a:solidFill>
              <a:latin typeface="Helvetica" pitchFamily="2" charset="0"/>
            </a:endParaRPr>
          </a:p>
          <a:p>
            <a:pPr marL="133350">
              <a:defRPr/>
            </a:pPr>
            <a:endParaRPr lang="it-IT" sz="2000" dirty="0">
              <a:solidFill>
                <a:srgbClr val="83814F"/>
              </a:solidFill>
              <a:latin typeface="Helvetica" pitchFamily="2" charset="0"/>
            </a:endParaRPr>
          </a:p>
          <a:p>
            <a:pPr marL="133350">
              <a:defRPr/>
            </a:pPr>
            <a:endParaRPr lang="it-IT" sz="2000" b="1" dirty="0">
              <a:solidFill>
                <a:srgbClr val="2D2D8A"/>
              </a:solidFill>
              <a:latin typeface="Helvetica" pitchFamily="2" charset="0"/>
            </a:endParaRPr>
          </a:p>
          <a:p>
            <a:pPr marL="342900" indent="-209550">
              <a:buFont typeface="Arial" panose="020B0604020202020204" pitchFamily="34" charset="0"/>
              <a:buChar char="•"/>
              <a:defRPr/>
            </a:pPr>
            <a:endParaRPr lang="it-IT" sz="900" b="1" dirty="0">
              <a:solidFill>
                <a:srgbClr val="C105F1"/>
              </a:solidFill>
              <a:latin typeface="Helvetica" pitchFamily="2" charset="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xmlns="" id="{83E9A046-C72C-A609-075F-5985AC108AEF}"/>
              </a:ext>
            </a:extLst>
          </p:cNvPr>
          <p:cNvGrpSpPr/>
          <p:nvPr/>
        </p:nvGrpSpPr>
        <p:grpSpPr>
          <a:xfrm>
            <a:off x="1016411" y="2614928"/>
            <a:ext cx="3585628" cy="929360"/>
            <a:chOff x="1016411" y="2251512"/>
            <a:chExt cx="3585628" cy="929360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xmlns="" id="{50021DAE-6DA9-ECA7-4218-E3ADC76206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b="10899"/>
            <a:stretch/>
          </p:blipFill>
          <p:spPr>
            <a:xfrm>
              <a:off x="2980855" y="2416555"/>
              <a:ext cx="852610" cy="706412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xmlns="" id="{6DB781E1-AADC-BBF5-B819-1E63FE152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b="6713"/>
            <a:stretch/>
          </p:blipFill>
          <p:spPr>
            <a:xfrm>
              <a:off x="4123887" y="2660101"/>
              <a:ext cx="478152" cy="420032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xmlns="" id="{759772BF-458E-9CAB-45FA-8D40A730A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16411" y="2251512"/>
              <a:ext cx="841778" cy="929360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xmlns="" id="{366B52C1-D7E1-760C-AFEF-51F9576E8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b="9785"/>
            <a:stretch/>
          </p:blipFill>
          <p:spPr>
            <a:xfrm>
              <a:off x="1961383" y="2399588"/>
              <a:ext cx="916278" cy="726698"/>
            </a:xfrm>
            <a:prstGeom prst="rect">
              <a:avLst/>
            </a:prstGeom>
          </p:spPr>
        </p:pic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xmlns="" id="{DE42D385-B4F1-8A7A-B274-177C251C8B26}"/>
              </a:ext>
            </a:extLst>
          </p:cNvPr>
          <p:cNvGrpSpPr/>
          <p:nvPr/>
        </p:nvGrpSpPr>
        <p:grpSpPr>
          <a:xfrm>
            <a:off x="1197097" y="4092846"/>
            <a:ext cx="3404942" cy="530390"/>
            <a:chOff x="1197097" y="3914480"/>
            <a:chExt cx="3404942" cy="530390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xmlns="" id="{B828BC48-4554-2AD0-2265-8AB4DBF9C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0899"/>
            <a:stretch/>
          </p:blipFill>
          <p:spPr>
            <a:xfrm>
              <a:off x="3161541" y="4026910"/>
              <a:ext cx="491238" cy="407004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xmlns="" id="{7951D334-9ECE-DC27-1D05-6BD489A80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6713"/>
            <a:stretch/>
          </p:blipFill>
          <p:spPr>
            <a:xfrm>
              <a:off x="4123887" y="4023788"/>
              <a:ext cx="478152" cy="420032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xmlns="" id="{F87692CE-1A7F-FF73-AADC-E4B3A17DC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97097" y="3914480"/>
              <a:ext cx="480406" cy="530390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xmlns="" id="{BB9244B0-A327-1BC8-69F6-B90497DFC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9785"/>
            <a:stretch/>
          </p:blipFill>
          <p:spPr>
            <a:xfrm>
              <a:off x="2148611" y="3963589"/>
              <a:ext cx="593022" cy="470325"/>
            </a:xfrm>
            <a:prstGeom prst="rect">
              <a:avLst/>
            </a:prstGeom>
          </p:spPr>
        </p:pic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xmlns="" id="{76E693F1-8525-89FE-BF4B-3A554E2A04F6}"/>
              </a:ext>
            </a:extLst>
          </p:cNvPr>
          <p:cNvGrpSpPr/>
          <p:nvPr/>
        </p:nvGrpSpPr>
        <p:grpSpPr>
          <a:xfrm>
            <a:off x="1016411" y="5069242"/>
            <a:ext cx="3772857" cy="929360"/>
            <a:chOff x="1016411" y="4872299"/>
            <a:chExt cx="3772857" cy="929360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xmlns="" id="{421DEC30-B361-35FB-3F7B-8A94938FD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b="10899"/>
            <a:stretch/>
          </p:blipFill>
          <p:spPr>
            <a:xfrm>
              <a:off x="2980855" y="5037342"/>
              <a:ext cx="852610" cy="706412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xmlns="" id="{6B502450-E8CD-99F7-019E-CB10DD822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b="6713"/>
            <a:stretch/>
          </p:blipFill>
          <p:spPr>
            <a:xfrm>
              <a:off x="3936658" y="4980622"/>
              <a:ext cx="852610" cy="748974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xmlns="" id="{D1FD2BE1-F1D1-C4D5-02BC-5C61402F0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16411" y="4872299"/>
              <a:ext cx="841778" cy="929360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xmlns="" id="{9C3D22FE-A9CD-EA04-227D-55C249EF43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b="9785"/>
            <a:stretch/>
          </p:blipFill>
          <p:spPr>
            <a:xfrm>
              <a:off x="1961383" y="5020375"/>
              <a:ext cx="916278" cy="726698"/>
            </a:xfrm>
            <a:prstGeom prst="rect">
              <a:avLst/>
            </a:prstGeom>
          </p:spPr>
        </p:pic>
      </p:grp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73548106-D126-F328-02D9-6B15CCB4F824}"/>
              </a:ext>
            </a:extLst>
          </p:cNvPr>
          <p:cNvSpPr/>
          <p:nvPr/>
        </p:nvSpPr>
        <p:spPr>
          <a:xfrm>
            <a:off x="828942" y="3587018"/>
            <a:ext cx="4144710" cy="1147353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7350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BC0FD0-E7F2-C98A-2CEF-28371B4F8E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-49499" y="-30465"/>
            <a:ext cx="12275832" cy="68884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4CED33F-03CC-8729-429C-B9B960FA9F54}"/>
              </a:ext>
            </a:extLst>
          </p:cNvPr>
          <p:cNvSpPr txBox="1"/>
          <p:nvPr/>
        </p:nvSpPr>
        <p:spPr>
          <a:xfrm>
            <a:off x="725618" y="397401"/>
            <a:ext cx="4392332" cy="632480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  <a:prstDash val="solid"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defRPr/>
            </a:pPr>
            <a:endParaRPr lang="it-IT" sz="900" b="1" dirty="0">
              <a:solidFill>
                <a:schemeClr val="accent6"/>
              </a:solidFill>
              <a:latin typeface="Helvetica" pitchFamily="2" charset="0"/>
            </a:endParaRPr>
          </a:p>
          <a:p>
            <a:pPr algn="ctr">
              <a:lnSpc>
                <a:spcPct val="130000"/>
              </a:lnSpc>
              <a:defRPr/>
            </a:pPr>
            <a:r>
              <a:rPr lang="it-IT" sz="2800" b="1" dirty="0">
                <a:solidFill>
                  <a:srgbClr val="2D2D8A"/>
                </a:solidFill>
                <a:latin typeface="Helvetica" pitchFamily="2" charset="0"/>
              </a:rPr>
              <a:t>Comune di Gubbio</a:t>
            </a:r>
          </a:p>
          <a:p>
            <a:pPr>
              <a:lnSpc>
                <a:spcPct val="130000"/>
              </a:lnSpc>
              <a:defRPr/>
            </a:pPr>
            <a:endParaRPr lang="it-IT" sz="1600" b="1" dirty="0">
              <a:solidFill>
                <a:srgbClr val="2D2D8A"/>
              </a:solidFill>
              <a:latin typeface="Helvetica" pitchFamily="2" charset="0"/>
            </a:endParaRPr>
          </a:p>
          <a:p>
            <a:pPr marL="85725">
              <a:lnSpc>
                <a:spcPct val="130000"/>
              </a:lnSpc>
              <a:defRPr/>
            </a:pPr>
            <a:r>
              <a:rPr lang="it-IT" sz="2000" b="1" dirty="0">
                <a:solidFill>
                  <a:srgbClr val="2D2D8A"/>
                </a:solidFill>
                <a:latin typeface="Helvetica" pitchFamily="2" charset="0"/>
              </a:rPr>
              <a:t>Rete Regionale:</a:t>
            </a:r>
          </a:p>
          <a:p>
            <a:pPr marL="428625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b="1" dirty="0">
                <a:solidFill>
                  <a:srgbClr val="C60528"/>
                </a:solidFill>
                <a:latin typeface="Helvetica" pitchFamily="2" charset="0"/>
              </a:rPr>
              <a:t>Piazza 40 Martiri - GUB</a:t>
            </a:r>
          </a:p>
          <a:p>
            <a:pPr marL="85725">
              <a:lnSpc>
                <a:spcPct val="130000"/>
              </a:lnSpc>
              <a:defRPr/>
            </a:pPr>
            <a:endParaRPr lang="it-IT" sz="2000" b="1" dirty="0">
              <a:solidFill>
                <a:srgbClr val="C60528"/>
              </a:solidFill>
              <a:latin typeface="Helvetica" pitchFamily="2" charset="0"/>
            </a:endParaRPr>
          </a:p>
          <a:p>
            <a:pPr marL="85725">
              <a:lnSpc>
                <a:spcPct val="130000"/>
              </a:lnSpc>
              <a:defRPr/>
            </a:pPr>
            <a:r>
              <a:rPr lang="it-IT" sz="2000" b="1" dirty="0">
                <a:solidFill>
                  <a:srgbClr val="2D2D8A"/>
                </a:solidFill>
                <a:latin typeface="Helvetica" pitchFamily="2" charset="0"/>
              </a:rPr>
              <a:t>Reti Industriali:</a:t>
            </a:r>
          </a:p>
          <a:p>
            <a:pPr marL="47625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b="1" dirty="0">
                <a:solidFill>
                  <a:srgbClr val="FF9900"/>
                </a:solidFill>
                <a:latin typeface="Helvetica" pitchFamily="2" charset="0"/>
              </a:rPr>
              <a:t>Semonte - SEM</a:t>
            </a:r>
          </a:p>
          <a:p>
            <a:pPr marL="47625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b="1" dirty="0">
                <a:solidFill>
                  <a:srgbClr val="FF9900"/>
                </a:solidFill>
                <a:latin typeface="Helvetica" pitchFamily="2" charset="0"/>
              </a:rPr>
              <a:t>Via L. da Vinci - DAV	</a:t>
            </a:r>
          </a:p>
          <a:p>
            <a:pPr marL="47625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b="1" dirty="0">
                <a:solidFill>
                  <a:srgbClr val="FF9900"/>
                </a:solidFill>
                <a:latin typeface="Helvetica" pitchFamily="2" charset="0"/>
              </a:rPr>
              <a:t>Ghigiano - GHI</a:t>
            </a:r>
          </a:p>
          <a:p>
            <a:pPr marL="476250" indent="-3429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it-IT" sz="2000" b="1" dirty="0">
                <a:solidFill>
                  <a:srgbClr val="FF9900"/>
                </a:solidFill>
                <a:latin typeface="Helvetica" pitchFamily="2" charset="0"/>
              </a:rPr>
              <a:t>Padule - PAD</a:t>
            </a:r>
          </a:p>
          <a:p>
            <a:pPr marL="133350">
              <a:lnSpc>
                <a:spcPct val="130000"/>
              </a:lnSpc>
              <a:defRPr/>
            </a:pPr>
            <a:endParaRPr lang="it-IT" sz="2000" b="1" dirty="0">
              <a:solidFill>
                <a:srgbClr val="C105F1"/>
              </a:solidFill>
              <a:latin typeface="Helvetica" pitchFamily="2" charset="0"/>
            </a:endParaRPr>
          </a:p>
          <a:p>
            <a:pPr marL="133350">
              <a:lnSpc>
                <a:spcPct val="130000"/>
              </a:lnSpc>
              <a:defRPr/>
            </a:pPr>
            <a:r>
              <a:rPr lang="it-IT" sz="2000" b="1" dirty="0">
                <a:solidFill>
                  <a:srgbClr val="2D2D8A"/>
                </a:solidFill>
                <a:latin typeface="Helvetica" pitchFamily="2" charset="0"/>
              </a:rPr>
              <a:t>Inquinanti monitorati:</a:t>
            </a:r>
          </a:p>
          <a:p>
            <a:pPr marL="133350">
              <a:lnSpc>
                <a:spcPct val="130000"/>
              </a:lnSpc>
              <a:defRPr/>
            </a:pPr>
            <a:r>
              <a:rPr lang="it-IT" sz="2000" b="1" dirty="0">
                <a:latin typeface="Helvetica" pitchFamily="2" charset="0"/>
              </a:rPr>
              <a:t>PM10, PM2,5, NOx, CO, SO</a:t>
            </a:r>
            <a:r>
              <a:rPr lang="it-IT" sz="2000" b="1" baseline="-25000" dirty="0">
                <a:latin typeface="Helvetica" pitchFamily="2" charset="0"/>
              </a:rPr>
              <a:t>2</a:t>
            </a:r>
            <a:r>
              <a:rPr lang="it-IT" sz="2000" b="1" dirty="0">
                <a:latin typeface="Helvetica" pitchFamily="2" charset="0"/>
              </a:rPr>
              <a:t>, Benzene, Metalli, IPA, Diossine, 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AD9609E8-5283-85AE-DD1B-42E427EDA7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66641"/>
            <a:ext cx="10515600" cy="662302"/>
          </a:xfrm>
          <a:solidFill>
            <a:srgbClr val="FFFFFF">
              <a:alpha val="80000"/>
            </a:srgbClr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</a:pPr>
            <a: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Diamo un po’ di numeri…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DF4F2B11-CC99-1B82-F934-C05614956A0A}"/>
              </a:ext>
            </a:extLst>
          </p:cNvPr>
          <p:cNvSpPr txBox="1">
            <a:spLocks/>
          </p:cNvSpPr>
          <p:nvPr/>
        </p:nvSpPr>
        <p:spPr>
          <a:xfrm>
            <a:off x="838200" y="1643030"/>
            <a:ext cx="10515600" cy="1353922"/>
          </a:xfrm>
          <a:prstGeom prst="rect">
            <a:avLst/>
          </a:prstGeom>
          <a:solidFill>
            <a:srgbClr val="FFFFFF">
              <a:alpha val="80000"/>
            </a:srgbClr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Quasi </a:t>
            </a:r>
            <a:r>
              <a:rPr lang="it-IT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15 anni </a:t>
            </a:r>
            <a: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di monitoraggio secondo</a:t>
            </a:r>
            <a:b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</a:br>
            <a: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l’attuale direttiva europea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FC56752F-416C-7D45-77B6-40B23F713915}"/>
              </a:ext>
            </a:extLst>
          </p:cNvPr>
          <p:cNvSpPr txBox="1">
            <a:spLocks/>
          </p:cNvSpPr>
          <p:nvPr/>
        </p:nvSpPr>
        <p:spPr>
          <a:xfrm>
            <a:off x="838200" y="3529898"/>
            <a:ext cx="10515600" cy="662302"/>
          </a:xfrm>
          <a:prstGeom prst="rect">
            <a:avLst/>
          </a:prstGeom>
          <a:solidFill>
            <a:srgbClr val="FFFFFF">
              <a:alpha val="80000"/>
            </a:srgbClr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Database con circa </a:t>
            </a:r>
            <a:r>
              <a:rPr lang="it-IT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2,5 milioni di dati orari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1B6594EF-647A-CF0C-D928-5CE9839408B7}"/>
              </a:ext>
            </a:extLst>
          </p:cNvPr>
          <p:cNvSpPr txBox="1">
            <a:spLocks/>
          </p:cNvSpPr>
          <p:nvPr/>
        </p:nvSpPr>
        <p:spPr>
          <a:xfrm>
            <a:off x="838200" y="4862798"/>
            <a:ext cx="10515600" cy="1230498"/>
          </a:xfrm>
          <a:prstGeom prst="rect">
            <a:avLst/>
          </a:prstGeom>
          <a:solidFill>
            <a:srgbClr val="FFFFFF">
              <a:alpha val="80000"/>
            </a:srgbClr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Più di </a:t>
            </a:r>
            <a:r>
              <a:rPr lang="it-IT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5.000 analisi </a:t>
            </a:r>
            <a: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in laboratorio</a:t>
            </a:r>
            <a:b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</a:br>
            <a:r>
              <a:rPr lang="it-IT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  <a:ea typeface="+mn-ea"/>
                <a:cs typeface="+mn-cs"/>
              </a:rPr>
              <a:t>su polveri e deposizioni</a:t>
            </a:r>
          </a:p>
        </p:txBody>
      </p:sp>
    </p:spTree>
    <p:extLst>
      <p:ext uri="{BB962C8B-B14F-4D97-AF65-F5344CB8AC3E}">
        <p14:creationId xmlns:p14="http://schemas.microsoft.com/office/powerpoint/2010/main" xmlns="" val="3738881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2316</TotalTime>
  <Words>811</Words>
  <Application>Microsoft Office PowerPoint</Application>
  <PresentationFormat>Personalizzato</PresentationFormat>
  <Paragraphs>485</Paragraphs>
  <Slides>59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59</vt:i4>
      </vt:variant>
    </vt:vector>
  </HeadingPairs>
  <TitlesOfParts>
    <vt:vector size="60" baseType="lpstr">
      <vt:lpstr>Tema di Office</vt:lpstr>
      <vt:lpstr>Qualità dell’Aria a Gubbio 10 Anni di Monitoraggio</vt:lpstr>
      <vt:lpstr>Facciamo un bel respiro…</vt:lpstr>
      <vt:lpstr>Perché monitoriamo l’aria?</vt:lpstr>
      <vt:lpstr>Perché monitoriamo l’aria?</vt:lpstr>
      <vt:lpstr>Diapositiva 5</vt:lpstr>
      <vt:lpstr>Diapositiva 6</vt:lpstr>
      <vt:lpstr>Diapositiva 7</vt:lpstr>
      <vt:lpstr>Diapositiva 8</vt:lpstr>
      <vt:lpstr>Diamo un po’ di numeri…</vt:lpstr>
      <vt:lpstr>Come è l’aria a Gubbio?</vt:lpstr>
      <vt:lpstr>Qualità dell'Aria a Gubbio</vt:lpstr>
      <vt:lpstr>Qualità dell'Aria in Regione</vt:lpstr>
      <vt:lpstr>Qualità dell'Aria a Gubbio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Andamenti giornalieri di NO2 nel 2021</vt:lpstr>
      <vt:lpstr>Andamenti giornalieri di PM10 nel 2021</vt:lpstr>
      <vt:lpstr>Andamenti giornalieri di PM10 nel 2021</vt:lpstr>
      <vt:lpstr>Andamenti annuali medi di PM10</vt:lpstr>
      <vt:lpstr>Andamenti annuali medi di PM10</vt:lpstr>
      <vt:lpstr>Andamenti di PM10 per tipo di giornata e stagione</vt:lpstr>
      <vt:lpstr>Andamenti di PM10 per tipo di giornata e stagione</vt:lpstr>
      <vt:lpstr>Andamenti di PM10 per tipo di giornata e stagione</vt:lpstr>
      <vt:lpstr>Andamenti di PM10 per tipo di giornata e stagione</vt:lpstr>
      <vt:lpstr>BAP – misure mensili</vt:lpstr>
      <vt:lpstr>Levoglucosano – misure mensili</vt:lpstr>
      <vt:lpstr>Diossine – media annuale</vt:lpstr>
      <vt:lpstr>Diossine – media annuale</vt:lpstr>
      <vt:lpstr>Intrusione di polveri sahariane</vt:lpstr>
      <vt:lpstr>Intrusione di polveri sahariane</vt:lpstr>
      <vt:lpstr>Quale è l’impatto dei cementifici?</vt:lpstr>
      <vt:lpstr>Fermate dei cementifici - Colacem</vt:lpstr>
      <vt:lpstr>Fermate dei cementifici - Colacem</vt:lpstr>
      <vt:lpstr>Fermate dei cementifici - Colacem</vt:lpstr>
      <vt:lpstr>Fermate dei cementifici - Colacem</vt:lpstr>
      <vt:lpstr>Fermate dei cementifici - Barbetti</vt:lpstr>
      <vt:lpstr>Fermate dei cementifici - Barbetti</vt:lpstr>
      <vt:lpstr>Fermate dei cementifici - Barbetti</vt:lpstr>
      <vt:lpstr>Fermate dei cementifici - Barbetti</vt:lpstr>
      <vt:lpstr>Correlazioni</vt:lpstr>
      <vt:lpstr>Cementificio Colacem: in funzione con e senza CSS-C</vt:lpstr>
      <vt:lpstr>Cementificio Colacem: in funzione con e senza CSS-C</vt:lpstr>
      <vt:lpstr>Cementificio Colacem: in funzione con e senza CSS-C</vt:lpstr>
      <vt:lpstr>Cementificio Colacem: in funzione con e senza CSS-C</vt:lpstr>
      <vt:lpstr>Cementificio Colacem: in funzione con e senza CSS-C</vt:lpstr>
      <vt:lpstr>Facciamo un bel respiro…</vt:lpstr>
      <vt:lpstr>Gubbio è una delle aree più controllate in Umbria</vt:lpstr>
      <vt:lpstr>Grazie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Vecchiocattivi Marco</dc:creator>
  <cp:lastModifiedBy>ospite</cp:lastModifiedBy>
  <cp:revision>81</cp:revision>
  <dcterms:created xsi:type="dcterms:W3CDTF">2023-11-09T11:18:53Z</dcterms:created>
  <dcterms:modified xsi:type="dcterms:W3CDTF">2023-11-14T11:46:09Z</dcterms:modified>
</cp:coreProperties>
</file>